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1.xml" ContentType="application/vnd.openxmlformats-officedocument.presentationml.tags+xml"/>
  <Override PartName="/ppt/notesSlides/notesSlide7.xml" ContentType="application/vnd.openxmlformats-officedocument.presentationml.notesSlide+xml"/>
  <Override PartName="/ppt/tags/tag2.xml" ContentType="application/vnd.openxmlformats-officedocument.presentationml.tags+xml"/>
  <Override PartName="/ppt/notesSlides/notesSlide8.xml" ContentType="application/vnd.openxmlformats-officedocument.presentationml.notesSlide+xml"/>
  <Override PartName="/ppt/tags/tag3.xml" ContentType="application/vnd.openxmlformats-officedocument.presentationml.tags+xml"/>
  <Override PartName="/ppt/notesSlides/notesSlide9.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notesSlides/notesSlide10.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11.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12.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9" r:id="rId2"/>
    <p:sldMasterId id="2147483692" r:id="rId3"/>
  </p:sldMasterIdLst>
  <p:notesMasterIdLst>
    <p:notesMasterId r:id="rId98"/>
  </p:notesMasterIdLst>
  <p:sldIdLst>
    <p:sldId id="263" r:id="rId4"/>
    <p:sldId id="475" r:id="rId5"/>
    <p:sldId id="840" r:id="rId6"/>
    <p:sldId id="376" r:id="rId7"/>
    <p:sldId id="391" r:id="rId8"/>
    <p:sldId id="378" r:id="rId9"/>
    <p:sldId id="381" r:id="rId10"/>
    <p:sldId id="394" r:id="rId11"/>
    <p:sldId id="393" r:id="rId12"/>
    <p:sldId id="382" r:id="rId13"/>
    <p:sldId id="383" r:id="rId14"/>
    <p:sldId id="384" r:id="rId15"/>
    <p:sldId id="385" r:id="rId16"/>
    <p:sldId id="386" r:id="rId17"/>
    <p:sldId id="388" r:id="rId18"/>
    <p:sldId id="387" r:id="rId19"/>
    <p:sldId id="389" r:id="rId20"/>
    <p:sldId id="392" r:id="rId21"/>
    <p:sldId id="390" r:id="rId22"/>
    <p:sldId id="379" r:id="rId23"/>
    <p:sldId id="411" r:id="rId24"/>
    <p:sldId id="377" r:id="rId25"/>
    <p:sldId id="396" r:id="rId26"/>
    <p:sldId id="397" r:id="rId27"/>
    <p:sldId id="398" r:id="rId28"/>
    <p:sldId id="414" r:id="rId29"/>
    <p:sldId id="399" r:id="rId30"/>
    <p:sldId id="415" r:id="rId31"/>
    <p:sldId id="413" r:id="rId32"/>
    <p:sldId id="416" r:id="rId33"/>
    <p:sldId id="417" r:id="rId34"/>
    <p:sldId id="418" r:id="rId35"/>
    <p:sldId id="420" r:id="rId36"/>
    <p:sldId id="421" r:id="rId37"/>
    <p:sldId id="424" r:id="rId38"/>
    <p:sldId id="423" r:id="rId39"/>
    <p:sldId id="467" r:id="rId40"/>
    <p:sldId id="468" r:id="rId41"/>
    <p:sldId id="419" r:id="rId42"/>
    <p:sldId id="412" r:id="rId43"/>
    <p:sldId id="407" r:id="rId44"/>
    <p:sldId id="410" r:id="rId45"/>
    <p:sldId id="408" r:id="rId46"/>
    <p:sldId id="409" r:id="rId47"/>
    <p:sldId id="406" r:id="rId48"/>
    <p:sldId id="401" r:id="rId49"/>
    <p:sldId id="402" r:id="rId50"/>
    <p:sldId id="403" r:id="rId51"/>
    <p:sldId id="404" r:id="rId52"/>
    <p:sldId id="405" r:id="rId53"/>
    <p:sldId id="426" r:id="rId54"/>
    <p:sldId id="428" r:id="rId55"/>
    <p:sldId id="427" r:id="rId56"/>
    <p:sldId id="435" r:id="rId57"/>
    <p:sldId id="430" r:id="rId58"/>
    <p:sldId id="431" r:id="rId59"/>
    <p:sldId id="432" r:id="rId60"/>
    <p:sldId id="436" r:id="rId61"/>
    <p:sldId id="433" r:id="rId62"/>
    <p:sldId id="429" r:id="rId63"/>
    <p:sldId id="437" r:id="rId64"/>
    <p:sldId id="439" r:id="rId65"/>
    <p:sldId id="440" r:id="rId66"/>
    <p:sldId id="441" r:id="rId67"/>
    <p:sldId id="443" r:id="rId68"/>
    <p:sldId id="444" r:id="rId69"/>
    <p:sldId id="445" r:id="rId70"/>
    <p:sldId id="442" r:id="rId71"/>
    <p:sldId id="469" r:id="rId72"/>
    <p:sldId id="449" r:id="rId73"/>
    <p:sldId id="450" r:id="rId74"/>
    <p:sldId id="446" r:id="rId75"/>
    <p:sldId id="447" r:id="rId76"/>
    <p:sldId id="452" r:id="rId77"/>
    <p:sldId id="451" r:id="rId78"/>
    <p:sldId id="425" r:id="rId79"/>
    <p:sldId id="453" r:id="rId80"/>
    <p:sldId id="471" r:id="rId81"/>
    <p:sldId id="454" r:id="rId82"/>
    <p:sldId id="455" r:id="rId83"/>
    <p:sldId id="456" r:id="rId84"/>
    <p:sldId id="457" r:id="rId85"/>
    <p:sldId id="459" r:id="rId86"/>
    <p:sldId id="458" r:id="rId87"/>
    <p:sldId id="461" r:id="rId88"/>
    <p:sldId id="464" r:id="rId89"/>
    <p:sldId id="465" r:id="rId90"/>
    <p:sldId id="466" r:id="rId91"/>
    <p:sldId id="473" r:id="rId92"/>
    <p:sldId id="472" r:id="rId93"/>
    <p:sldId id="474" r:id="rId94"/>
    <p:sldId id="462" r:id="rId95"/>
    <p:sldId id="470" r:id="rId96"/>
    <p:sldId id="265" r:id="rId9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Untitled Section" id="{94FB6626-C734-4643-883F-F75FD5E7FF38}">
          <p14:sldIdLst>
            <p14:sldId id="263"/>
            <p14:sldId id="475"/>
            <p14:sldId id="840"/>
            <p14:sldId id="376"/>
            <p14:sldId id="391"/>
            <p14:sldId id="378"/>
            <p14:sldId id="381"/>
            <p14:sldId id="394"/>
            <p14:sldId id="393"/>
            <p14:sldId id="382"/>
            <p14:sldId id="383"/>
            <p14:sldId id="384"/>
            <p14:sldId id="385"/>
            <p14:sldId id="386"/>
            <p14:sldId id="388"/>
            <p14:sldId id="387"/>
            <p14:sldId id="389"/>
            <p14:sldId id="392"/>
            <p14:sldId id="390"/>
            <p14:sldId id="379"/>
            <p14:sldId id="411"/>
            <p14:sldId id="377"/>
            <p14:sldId id="396"/>
            <p14:sldId id="397"/>
            <p14:sldId id="398"/>
            <p14:sldId id="414"/>
            <p14:sldId id="399"/>
            <p14:sldId id="415"/>
            <p14:sldId id="413"/>
            <p14:sldId id="416"/>
            <p14:sldId id="417"/>
            <p14:sldId id="418"/>
            <p14:sldId id="420"/>
            <p14:sldId id="421"/>
            <p14:sldId id="424"/>
            <p14:sldId id="423"/>
            <p14:sldId id="467"/>
            <p14:sldId id="468"/>
            <p14:sldId id="419"/>
            <p14:sldId id="412"/>
            <p14:sldId id="407"/>
            <p14:sldId id="410"/>
            <p14:sldId id="408"/>
            <p14:sldId id="409"/>
            <p14:sldId id="406"/>
            <p14:sldId id="401"/>
            <p14:sldId id="402"/>
            <p14:sldId id="403"/>
            <p14:sldId id="404"/>
            <p14:sldId id="405"/>
            <p14:sldId id="426"/>
            <p14:sldId id="428"/>
            <p14:sldId id="427"/>
            <p14:sldId id="435"/>
            <p14:sldId id="430"/>
            <p14:sldId id="431"/>
            <p14:sldId id="432"/>
            <p14:sldId id="436"/>
            <p14:sldId id="433"/>
            <p14:sldId id="429"/>
            <p14:sldId id="437"/>
            <p14:sldId id="439"/>
            <p14:sldId id="440"/>
            <p14:sldId id="441"/>
            <p14:sldId id="443"/>
            <p14:sldId id="444"/>
            <p14:sldId id="445"/>
            <p14:sldId id="442"/>
            <p14:sldId id="469"/>
            <p14:sldId id="449"/>
            <p14:sldId id="450"/>
            <p14:sldId id="446"/>
            <p14:sldId id="447"/>
            <p14:sldId id="452"/>
            <p14:sldId id="451"/>
            <p14:sldId id="425"/>
            <p14:sldId id="453"/>
            <p14:sldId id="471"/>
            <p14:sldId id="454"/>
            <p14:sldId id="455"/>
            <p14:sldId id="456"/>
            <p14:sldId id="457"/>
            <p14:sldId id="459"/>
            <p14:sldId id="458"/>
            <p14:sldId id="461"/>
            <p14:sldId id="464"/>
            <p14:sldId id="465"/>
            <p14:sldId id="466"/>
            <p14:sldId id="473"/>
            <p14:sldId id="472"/>
            <p14:sldId id="474"/>
            <p14:sldId id="462"/>
            <p14:sldId id="470"/>
            <p14:sldId id="26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17" autoAdjust="0"/>
    <p:restoredTop sz="90573" autoAdjust="0"/>
  </p:normalViewPr>
  <p:slideViewPr>
    <p:cSldViewPr snapToGrid="0">
      <p:cViewPr varScale="1">
        <p:scale>
          <a:sx n="99" d="100"/>
          <a:sy n="99" d="100"/>
        </p:scale>
        <p:origin x="1936"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slide" Target="slides/slide86.xml"/><Relationship Id="rId16" Type="http://schemas.openxmlformats.org/officeDocument/2006/relationships/slide" Target="slides/slide13.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102" Type="http://schemas.openxmlformats.org/officeDocument/2006/relationships/tableStyles" Target="tableStyles.xml"/><Relationship Id="rId5" Type="http://schemas.openxmlformats.org/officeDocument/2006/relationships/slide" Target="slides/slide2.xml"/><Relationship Id="rId90" Type="http://schemas.openxmlformats.org/officeDocument/2006/relationships/slide" Target="slides/slide87.xml"/><Relationship Id="rId95" Type="http://schemas.openxmlformats.org/officeDocument/2006/relationships/slide" Target="slides/slide92.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80" Type="http://schemas.openxmlformats.org/officeDocument/2006/relationships/slide" Target="slides/slide77.xml"/><Relationship Id="rId85" Type="http://schemas.openxmlformats.org/officeDocument/2006/relationships/slide" Target="slides/slide82.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slide" Target="slides/slide80.xml"/><Relationship Id="rId88" Type="http://schemas.openxmlformats.org/officeDocument/2006/relationships/slide" Target="slides/slide85.xml"/><Relationship Id="rId91" Type="http://schemas.openxmlformats.org/officeDocument/2006/relationships/slide" Target="slides/slide88.xml"/><Relationship Id="rId96" Type="http://schemas.openxmlformats.org/officeDocument/2006/relationships/slide" Target="slides/slide93.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slide" Target="slides/slide83.xml"/><Relationship Id="rId94" Type="http://schemas.openxmlformats.org/officeDocument/2006/relationships/slide" Target="slides/slide91.xml"/><Relationship Id="rId99" Type="http://schemas.openxmlformats.org/officeDocument/2006/relationships/presProps" Target="presProps.xml"/><Relationship Id="rId101"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viewProps" Target="viewProps.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notesMaster" Target="notesMasters/notesMaster1.xml"/><Relationship Id="rId3" Type="http://schemas.openxmlformats.org/officeDocument/2006/relationships/slideMaster" Target="slideMasters/slideMaster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vi-V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71D1608-4502-4E98-A43C-52CD71F23236}" type="datetimeFigureOut">
              <a:rPr lang="vi-VN" smtClean="0"/>
              <a:t>18/01/2021</a:t>
            </a:fld>
            <a:endParaRPr lang="vi-VN"/>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vi-V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vi-V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AC3BDE6-D191-46DA-B697-CA84309AC4A4}" type="slidenum">
              <a:rPr lang="vi-VN" smtClean="0"/>
              <a:t>‹#›</a:t>
            </a:fld>
            <a:endParaRPr lang="vi-VN"/>
          </a:p>
        </p:txBody>
      </p:sp>
    </p:spTree>
    <p:extLst>
      <p:ext uri="{BB962C8B-B14F-4D97-AF65-F5344CB8AC3E}">
        <p14:creationId xmlns:p14="http://schemas.microsoft.com/office/powerpoint/2010/main" val="32865231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3" Type="http://schemas.openxmlformats.org/officeDocument/2006/relationships/hyperlink" Target="http://en.wikipedia.org/wiki/Template_matching" TargetMode="External"/><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3" Type="http://schemas.openxmlformats.org/officeDocument/2006/relationships/hyperlink" Target="https://docs.opencv.org/3.4/db/d27/tutorial_py_table_of_contents_feature2d.html" TargetMode="External"/><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3" Type="http://schemas.openxmlformats.org/officeDocument/2006/relationships/hyperlink" Target="https://docs.opencv.org/3.4/db/d27/tutorial_py_table_of_contents_feature2d.html" TargetMode="External"/><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3" Type="http://schemas.openxmlformats.org/officeDocument/2006/relationships/hyperlink" Target="https://docs.opencv.org/3.4/db/d27/tutorial_py_table_of_contents_feature2d.html" TargetMode="External"/><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a:noFill/>
          <a:ln w="12700">
            <a:solidFill>
              <a:prstClr val="black"/>
            </a:solidFill>
          </a:ln>
        </p:spPr>
      </p:sp>
      <p:sp>
        <p:nvSpPr>
          <p:cNvPr id="3" name="Rectangle 2"/>
          <p:cNvSpPr>
            <a:spLocks noGrp="1"/>
          </p:cNvSpPr>
          <p:nvPr>
            <p:ph type="body" idx="1"/>
          </p:nvPr>
        </p:nvSpPr>
        <p:spPr/>
        <p:txBody>
          <a:bodyPr/>
          <a:lstStyle/>
          <a:p>
            <a:endParaRPr lang="en-US" dirty="0"/>
          </a:p>
        </p:txBody>
      </p:sp>
      <p:sp>
        <p:nvSpPr>
          <p:cNvPr id="4" name="Rectangle 3"/>
          <p:cNvSpPr>
            <a:spLocks noGrp="1"/>
          </p:cNvSpPr>
          <p:nvPr>
            <p:ph type="sldNum" sz="quarter" idx="10"/>
          </p:nvPr>
        </p:nvSpPr>
        <p:spPr/>
        <p:txBody>
          <a:bodyPr/>
          <a:lstStyle/>
          <a:p>
            <a:fld id="{55A5A28D-BDB6-46FF-A1EF-D3D59E3A726F}" type="slidenum">
              <a:rPr lang="en-US" smtClean="0"/>
              <a:pPr/>
              <a:t>4</a:t>
            </a:fld>
            <a:endParaRPr lang="en-US"/>
          </a:p>
        </p:txBody>
      </p:sp>
    </p:spTree>
    <p:extLst>
      <p:ext uri="{BB962C8B-B14F-4D97-AF65-F5344CB8AC3E}">
        <p14:creationId xmlns:p14="http://schemas.microsoft.com/office/powerpoint/2010/main" val="24113358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a:noFill/>
          <a:ln w="12700">
            <a:solidFill>
              <a:prstClr val="black"/>
            </a:solidFill>
          </a:ln>
        </p:spPr>
      </p:sp>
      <p:sp>
        <p:nvSpPr>
          <p:cNvPr id="3" name="Rectangle 2"/>
          <p:cNvSpPr>
            <a:spLocks noGrp="1"/>
          </p:cNvSpPr>
          <p:nvPr>
            <p:ph type="body" idx="1"/>
          </p:nvPr>
        </p:nvSpPr>
        <p:spPr/>
        <p:txBody>
          <a:bodyPr/>
          <a:lstStyle/>
          <a:p>
            <a:r>
              <a:rPr lang="en-US"/>
              <a:t>Biometrics</a:t>
            </a:r>
            <a:endParaRPr lang="en-US" dirty="0"/>
          </a:p>
        </p:txBody>
      </p:sp>
      <p:sp>
        <p:nvSpPr>
          <p:cNvPr id="4" name="Rectangle 3"/>
          <p:cNvSpPr>
            <a:spLocks noGrp="1"/>
          </p:cNvSpPr>
          <p:nvPr>
            <p:ph type="sldNum" sz="quarter" idx="10"/>
          </p:nvPr>
        </p:nvSpPr>
        <p:spPr/>
        <p:txBody>
          <a:bodyPr/>
          <a:lstStyle/>
          <a:p>
            <a:fld id="{55A5A28D-BDB6-46FF-A1EF-D3D59E3A726F}" type="slidenum">
              <a:rPr lang="en-US" smtClean="0"/>
              <a:pPr/>
              <a:t>13</a:t>
            </a:fld>
            <a:endParaRPr lang="en-US"/>
          </a:p>
        </p:txBody>
      </p:sp>
    </p:spTree>
    <p:extLst>
      <p:ext uri="{BB962C8B-B14F-4D97-AF65-F5344CB8AC3E}">
        <p14:creationId xmlns:p14="http://schemas.microsoft.com/office/powerpoint/2010/main" val="22229331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a:noFill/>
          <a:ln w="12700">
            <a:solidFill>
              <a:prstClr val="black"/>
            </a:solidFill>
          </a:ln>
        </p:spPr>
      </p:sp>
      <p:sp>
        <p:nvSpPr>
          <p:cNvPr id="3" name="Rectangle 2"/>
          <p:cNvSpPr>
            <a:spLocks noGrp="1"/>
          </p:cNvSpPr>
          <p:nvPr>
            <p:ph type="body" idx="1"/>
          </p:nvPr>
        </p:nvSpPr>
        <p:spPr/>
        <p:txBody>
          <a:bodyPr/>
          <a:lstStyle/>
          <a:p>
            <a:endParaRPr lang="en-US" dirty="0"/>
          </a:p>
        </p:txBody>
      </p:sp>
      <p:sp>
        <p:nvSpPr>
          <p:cNvPr id="4" name="Rectangle 3"/>
          <p:cNvSpPr>
            <a:spLocks noGrp="1"/>
          </p:cNvSpPr>
          <p:nvPr>
            <p:ph type="sldNum" sz="quarter" idx="10"/>
          </p:nvPr>
        </p:nvSpPr>
        <p:spPr/>
        <p:txBody>
          <a:bodyPr/>
          <a:lstStyle/>
          <a:p>
            <a:fld id="{55A5A28D-BDB6-46FF-A1EF-D3D59E3A726F}" type="slidenum">
              <a:rPr lang="en-US" smtClean="0"/>
              <a:pPr/>
              <a:t>14</a:t>
            </a:fld>
            <a:endParaRPr lang="en-US"/>
          </a:p>
        </p:txBody>
      </p:sp>
    </p:spTree>
    <p:extLst>
      <p:ext uri="{BB962C8B-B14F-4D97-AF65-F5344CB8AC3E}">
        <p14:creationId xmlns:p14="http://schemas.microsoft.com/office/powerpoint/2010/main" val="26832864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a:noFill/>
          <a:ln w="12700">
            <a:solidFill>
              <a:prstClr val="black"/>
            </a:solidFill>
          </a:ln>
        </p:spPr>
      </p:sp>
      <p:sp>
        <p:nvSpPr>
          <p:cNvPr id="3" name="Rectangle 2"/>
          <p:cNvSpPr>
            <a:spLocks noGrp="1"/>
          </p:cNvSpPr>
          <p:nvPr>
            <p:ph type="body" idx="1"/>
          </p:nvPr>
        </p:nvSpPr>
        <p:spPr/>
        <p:txBody>
          <a:bodyPr/>
          <a:lstStyle/>
          <a:p>
            <a:endParaRPr lang="en-US" dirty="0"/>
          </a:p>
        </p:txBody>
      </p:sp>
      <p:sp>
        <p:nvSpPr>
          <p:cNvPr id="4" name="Rectangle 3"/>
          <p:cNvSpPr>
            <a:spLocks noGrp="1"/>
          </p:cNvSpPr>
          <p:nvPr>
            <p:ph type="sldNum" sz="quarter" idx="10"/>
          </p:nvPr>
        </p:nvSpPr>
        <p:spPr/>
        <p:txBody>
          <a:bodyPr/>
          <a:lstStyle/>
          <a:p>
            <a:fld id="{55A5A28D-BDB6-46FF-A1EF-D3D59E3A726F}" type="slidenum">
              <a:rPr lang="en-US" smtClean="0"/>
              <a:pPr/>
              <a:t>15</a:t>
            </a:fld>
            <a:endParaRPr lang="en-US"/>
          </a:p>
        </p:txBody>
      </p:sp>
    </p:spTree>
    <p:extLst>
      <p:ext uri="{BB962C8B-B14F-4D97-AF65-F5344CB8AC3E}">
        <p14:creationId xmlns:p14="http://schemas.microsoft.com/office/powerpoint/2010/main" val="24258561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a:noFill/>
          <a:ln w="12700">
            <a:solidFill>
              <a:prstClr val="black"/>
            </a:solidFill>
          </a:ln>
        </p:spPr>
      </p:sp>
      <p:sp>
        <p:nvSpPr>
          <p:cNvPr id="3" name="Rectangle 2"/>
          <p:cNvSpPr>
            <a:spLocks noGrp="1"/>
          </p:cNvSpPr>
          <p:nvPr>
            <p:ph type="body" idx="1"/>
          </p:nvPr>
        </p:nvSpPr>
        <p:spPr/>
        <p:txBody>
          <a:bodyPr/>
          <a:lstStyle/>
          <a:p>
            <a:endParaRPr lang="en-US" dirty="0"/>
          </a:p>
        </p:txBody>
      </p:sp>
      <p:sp>
        <p:nvSpPr>
          <p:cNvPr id="4" name="Rectangle 3"/>
          <p:cNvSpPr>
            <a:spLocks noGrp="1"/>
          </p:cNvSpPr>
          <p:nvPr>
            <p:ph type="sldNum" sz="quarter" idx="10"/>
          </p:nvPr>
        </p:nvSpPr>
        <p:spPr/>
        <p:txBody>
          <a:bodyPr/>
          <a:lstStyle/>
          <a:p>
            <a:fld id="{55A5A28D-BDB6-46FF-A1EF-D3D59E3A726F}" type="slidenum">
              <a:rPr lang="en-US" smtClean="0"/>
              <a:pPr/>
              <a:t>16</a:t>
            </a:fld>
            <a:endParaRPr lang="en-US"/>
          </a:p>
        </p:txBody>
      </p:sp>
    </p:spTree>
    <p:extLst>
      <p:ext uri="{BB962C8B-B14F-4D97-AF65-F5344CB8AC3E}">
        <p14:creationId xmlns:p14="http://schemas.microsoft.com/office/powerpoint/2010/main" val="33334725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a:noFill/>
          <a:ln w="12700">
            <a:solidFill>
              <a:prstClr val="black"/>
            </a:solidFill>
          </a:ln>
        </p:spPr>
      </p:sp>
      <p:sp>
        <p:nvSpPr>
          <p:cNvPr id="3" name="Rectangle 2"/>
          <p:cNvSpPr>
            <a:spLocks noGrp="1"/>
          </p:cNvSpPr>
          <p:nvPr>
            <p:ph type="body" idx="1"/>
          </p:nvPr>
        </p:nvSpPr>
        <p:spPr/>
        <p:txBody>
          <a:bodyPr/>
          <a:lstStyle/>
          <a:p>
            <a:endParaRPr lang="en-US" dirty="0"/>
          </a:p>
        </p:txBody>
      </p:sp>
      <p:sp>
        <p:nvSpPr>
          <p:cNvPr id="4" name="Rectangle 3"/>
          <p:cNvSpPr>
            <a:spLocks noGrp="1"/>
          </p:cNvSpPr>
          <p:nvPr>
            <p:ph type="sldNum" sz="quarter" idx="10"/>
          </p:nvPr>
        </p:nvSpPr>
        <p:spPr/>
        <p:txBody>
          <a:bodyPr/>
          <a:lstStyle/>
          <a:p>
            <a:fld id="{55A5A28D-BDB6-46FF-A1EF-D3D59E3A726F}" type="slidenum">
              <a:rPr lang="en-US" smtClean="0"/>
              <a:pPr/>
              <a:t>17</a:t>
            </a:fld>
            <a:endParaRPr lang="en-US"/>
          </a:p>
        </p:txBody>
      </p:sp>
    </p:spTree>
    <p:extLst>
      <p:ext uri="{BB962C8B-B14F-4D97-AF65-F5344CB8AC3E}">
        <p14:creationId xmlns:p14="http://schemas.microsoft.com/office/powerpoint/2010/main" val="2799684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a:noFill/>
          <a:ln w="12700">
            <a:solidFill>
              <a:prstClr val="black"/>
            </a:solidFill>
          </a:ln>
        </p:spPr>
      </p:sp>
      <p:sp>
        <p:nvSpPr>
          <p:cNvPr id="3" name="Rectangle 2"/>
          <p:cNvSpPr>
            <a:spLocks noGrp="1"/>
          </p:cNvSpPr>
          <p:nvPr>
            <p:ph type="body" idx="1"/>
          </p:nvPr>
        </p:nvSpPr>
        <p:spPr/>
        <p:txBody>
          <a:bodyPr/>
          <a:lstStyle/>
          <a:p>
            <a:endParaRPr lang="en-US" dirty="0"/>
          </a:p>
        </p:txBody>
      </p:sp>
      <p:sp>
        <p:nvSpPr>
          <p:cNvPr id="4" name="Rectangle 3"/>
          <p:cNvSpPr>
            <a:spLocks noGrp="1"/>
          </p:cNvSpPr>
          <p:nvPr>
            <p:ph type="sldNum" sz="quarter" idx="10"/>
          </p:nvPr>
        </p:nvSpPr>
        <p:spPr/>
        <p:txBody>
          <a:bodyPr/>
          <a:lstStyle/>
          <a:p>
            <a:fld id="{55A5A28D-BDB6-46FF-A1EF-D3D59E3A726F}" type="slidenum">
              <a:rPr lang="en-US" smtClean="0"/>
              <a:pPr/>
              <a:t>18</a:t>
            </a:fld>
            <a:endParaRPr lang="en-US"/>
          </a:p>
        </p:txBody>
      </p:sp>
    </p:spTree>
    <p:extLst>
      <p:ext uri="{BB962C8B-B14F-4D97-AF65-F5344CB8AC3E}">
        <p14:creationId xmlns:p14="http://schemas.microsoft.com/office/powerpoint/2010/main" val="18324776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a:noFill/>
          <a:ln w="12700">
            <a:solidFill>
              <a:prstClr val="black"/>
            </a:solidFill>
          </a:ln>
        </p:spPr>
      </p:sp>
      <p:sp>
        <p:nvSpPr>
          <p:cNvPr id="3" name="Rectangle 2"/>
          <p:cNvSpPr>
            <a:spLocks noGrp="1"/>
          </p:cNvSpPr>
          <p:nvPr>
            <p:ph type="body" idx="1"/>
          </p:nvPr>
        </p:nvSpPr>
        <p:spPr/>
        <p:txBody>
          <a:bodyPr/>
          <a:lstStyle/>
          <a:p>
            <a:endParaRPr lang="en-US" dirty="0"/>
          </a:p>
        </p:txBody>
      </p:sp>
      <p:sp>
        <p:nvSpPr>
          <p:cNvPr id="4" name="Rectangle 3"/>
          <p:cNvSpPr>
            <a:spLocks noGrp="1"/>
          </p:cNvSpPr>
          <p:nvPr>
            <p:ph type="sldNum" sz="quarter" idx="10"/>
          </p:nvPr>
        </p:nvSpPr>
        <p:spPr/>
        <p:txBody>
          <a:bodyPr/>
          <a:lstStyle/>
          <a:p>
            <a:fld id="{55A5A28D-BDB6-46FF-A1EF-D3D59E3A726F}" type="slidenum">
              <a:rPr lang="en-US" smtClean="0"/>
              <a:pPr/>
              <a:t>19</a:t>
            </a:fld>
            <a:endParaRPr lang="en-US"/>
          </a:p>
        </p:txBody>
      </p:sp>
    </p:spTree>
    <p:extLst>
      <p:ext uri="{BB962C8B-B14F-4D97-AF65-F5344CB8AC3E}">
        <p14:creationId xmlns:p14="http://schemas.microsoft.com/office/powerpoint/2010/main" val="13783005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a:noFill/>
          <a:ln w="12700">
            <a:solidFill>
              <a:prstClr val="black"/>
            </a:solidFill>
          </a:ln>
        </p:spPr>
      </p:sp>
      <p:sp>
        <p:nvSpPr>
          <p:cNvPr id="3" name="Rectangle 2"/>
          <p:cNvSpPr>
            <a:spLocks noGrp="1"/>
          </p:cNvSpPr>
          <p:nvPr>
            <p:ph type="body" idx="1"/>
          </p:nvPr>
        </p:nvSpPr>
        <p:spPr/>
        <p:txBody>
          <a:bodyPr/>
          <a:lstStyle/>
          <a:p>
            <a:endParaRPr lang="en-US" dirty="0"/>
          </a:p>
        </p:txBody>
      </p:sp>
      <p:sp>
        <p:nvSpPr>
          <p:cNvPr id="4" name="Rectangle 3"/>
          <p:cNvSpPr>
            <a:spLocks noGrp="1"/>
          </p:cNvSpPr>
          <p:nvPr>
            <p:ph type="sldNum" sz="quarter" idx="10"/>
          </p:nvPr>
        </p:nvSpPr>
        <p:spPr/>
        <p:txBody>
          <a:bodyPr/>
          <a:lstStyle/>
          <a:p>
            <a:fld id="{55A5A28D-BDB6-46FF-A1EF-D3D59E3A726F}" type="slidenum">
              <a:rPr lang="en-US" smtClean="0"/>
              <a:pPr/>
              <a:t>20</a:t>
            </a:fld>
            <a:endParaRPr lang="en-US"/>
          </a:p>
        </p:txBody>
      </p:sp>
    </p:spTree>
    <p:extLst>
      <p:ext uri="{BB962C8B-B14F-4D97-AF65-F5344CB8AC3E}">
        <p14:creationId xmlns:p14="http://schemas.microsoft.com/office/powerpoint/2010/main" val="13658242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a:noFill/>
          <a:ln w="12700">
            <a:solidFill>
              <a:prstClr val="black"/>
            </a:solidFill>
          </a:ln>
        </p:spPr>
      </p:sp>
      <p:sp>
        <p:nvSpPr>
          <p:cNvPr id="3" name="Rectangle 2"/>
          <p:cNvSpPr>
            <a:spLocks noGrp="1"/>
          </p:cNvSpPr>
          <p:nvPr>
            <p:ph type="body" idx="1"/>
          </p:nvPr>
        </p:nvSpPr>
        <p:spPr/>
        <p:txBody>
          <a:bodyPr/>
          <a:lstStyle/>
          <a:p>
            <a:endParaRPr lang="en-US" dirty="0"/>
          </a:p>
        </p:txBody>
      </p:sp>
      <p:sp>
        <p:nvSpPr>
          <p:cNvPr id="4" name="Rectangle 3"/>
          <p:cNvSpPr>
            <a:spLocks noGrp="1"/>
          </p:cNvSpPr>
          <p:nvPr>
            <p:ph type="sldNum" sz="quarter" idx="10"/>
          </p:nvPr>
        </p:nvSpPr>
        <p:spPr/>
        <p:txBody>
          <a:bodyPr/>
          <a:lstStyle/>
          <a:p>
            <a:fld id="{55A5A28D-BDB6-46FF-A1EF-D3D59E3A726F}" type="slidenum">
              <a:rPr lang="en-US" smtClean="0"/>
              <a:pPr/>
              <a:t>21</a:t>
            </a:fld>
            <a:endParaRPr lang="en-US"/>
          </a:p>
        </p:txBody>
      </p:sp>
    </p:spTree>
    <p:extLst>
      <p:ext uri="{BB962C8B-B14F-4D97-AF65-F5344CB8AC3E}">
        <p14:creationId xmlns:p14="http://schemas.microsoft.com/office/powerpoint/2010/main" val="36458874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a:noFill/>
          <a:ln w="12700">
            <a:solidFill>
              <a:prstClr val="black"/>
            </a:solidFill>
          </a:ln>
        </p:spPr>
      </p:sp>
      <p:sp>
        <p:nvSpPr>
          <p:cNvPr id="3" name="Rectangle 2"/>
          <p:cNvSpPr>
            <a:spLocks noGrp="1"/>
          </p:cNvSpPr>
          <p:nvPr>
            <p:ph type="body" idx="1"/>
          </p:nvPr>
        </p:nvSpPr>
        <p:spPr/>
        <p:txBody>
          <a:bodyPr/>
          <a:lstStyle/>
          <a:p>
            <a:endParaRPr lang="en-US" dirty="0"/>
          </a:p>
        </p:txBody>
      </p:sp>
      <p:sp>
        <p:nvSpPr>
          <p:cNvPr id="4" name="Rectangle 3"/>
          <p:cNvSpPr>
            <a:spLocks noGrp="1"/>
          </p:cNvSpPr>
          <p:nvPr>
            <p:ph type="sldNum" sz="quarter" idx="10"/>
          </p:nvPr>
        </p:nvSpPr>
        <p:spPr/>
        <p:txBody>
          <a:bodyPr/>
          <a:lstStyle/>
          <a:p>
            <a:fld id="{55A5A28D-BDB6-46FF-A1EF-D3D59E3A726F}" type="slidenum">
              <a:rPr lang="en-US" smtClean="0"/>
              <a:pPr/>
              <a:t>22</a:t>
            </a:fld>
            <a:endParaRPr lang="en-US"/>
          </a:p>
        </p:txBody>
      </p:sp>
    </p:spTree>
    <p:extLst>
      <p:ext uri="{BB962C8B-B14F-4D97-AF65-F5344CB8AC3E}">
        <p14:creationId xmlns:p14="http://schemas.microsoft.com/office/powerpoint/2010/main" val="18763421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a:noFill/>
          <a:ln w="12700">
            <a:solidFill>
              <a:prstClr val="black"/>
            </a:solidFill>
          </a:ln>
        </p:spPr>
      </p:sp>
      <p:sp>
        <p:nvSpPr>
          <p:cNvPr id="3" name="Rectangle 2"/>
          <p:cNvSpPr>
            <a:spLocks noGrp="1"/>
          </p:cNvSpPr>
          <p:nvPr>
            <p:ph type="body" idx="1"/>
          </p:nvPr>
        </p:nvSpPr>
        <p:spPr/>
        <p:txBody>
          <a:bodyPr/>
          <a:lstStyle/>
          <a:p>
            <a:endParaRPr lang="en-US" dirty="0"/>
          </a:p>
        </p:txBody>
      </p:sp>
      <p:sp>
        <p:nvSpPr>
          <p:cNvPr id="4" name="Rectangle 3"/>
          <p:cNvSpPr>
            <a:spLocks noGrp="1"/>
          </p:cNvSpPr>
          <p:nvPr>
            <p:ph type="sldNum" sz="quarter" idx="10"/>
          </p:nvPr>
        </p:nvSpPr>
        <p:spPr/>
        <p:txBody>
          <a:bodyPr/>
          <a:lstStyle/>
          <a:p>
            <a:fld id="{55A5A28D-BDB6-46FF-A1EF-D3D59E3A726F}" type="slidenum">
              <a:rPr lang="en-US" smtClean="0"/>
              <a:pPr/>
              <a:t>5</a:t>
            </a:fld>
            <a:endParaRPr lang="en-US"/>
          </a:p>
        </p:txBody>
      </p:sp>
    </p:spTree>
    <p:extLst>
      <p:ext uri="{BB962C8B-B14F-4D97-AF65-F5344CB8AC3E}">
        <p14:creationId xmlns:p14="http://schemas.microsoft.com/office/powerpoint/2010/main" val="20370786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a:noFill/>
          <a:ln w="12700">
            <a:solidFill>
              <a:prstClr val="black"/>
            </a:solidFill>
          </a:ln>
        </p:spPr>
      </p:sp>
      <p:sp>
        <p:nvSpPr>
          <p:cNvPr id="3" name="Rectangle 2"/>
          <p:cNvSpPr>
            <a:spLocks noGrp="1"/>
          </p:cNvSpPr>
          <p:nvPr>
            <p:ph type="body" idx="1"/>
          </p:nvPr>
        </p:nvSpPr>
        <p:spPr/>
        <p:txBody>
          <a:bodyPr/>
          <a:lstStyle/>
          <a:p>
            <a:endParaRPr lang="en-US" dirty="0"/>
          </a:p>
        </p:txBody>
      </p:sp>
      <p:sp>
        <p:nvSpPr>
          <p:cNvPr id="4" name="Rectangle 3"/>
          <p:cNvSpPr>
            <a:spLocks noGrp="1"/>
          </p:cNvSpPr>
          <p:nvPr>
            <p:ph type="sldNum" sz="quarter" idx="10"/>
          </p:nvPr>
        </p:nvSpPr>
        <p:spPr/>
        <p:txBody>
          <a:bodyPr/>
          <a:lstStyle/>
          <a:p>
            <a:fld id="{55A5A28D-BDB6-46FF-A1EF-D3D59E3A726F}" type="slidenum">
              <a:rPr lang="en-US" smtClean="0"/>
              <a:pPr/>
              <a:t>23</a:t>
            </a:fld>
            <a:endParaRPr lang="en-US"/>
          </a:p>
        </p:txBody>
      </p:sp>
    </p:spTree>
    <p:extLst>
      <p:ext uri="{BB962C8B-B14F-4D97-AF65-F5344CB8AC3E}">
        <p14:creationId xmlns:p14="http://schemas.microsoft.com/office/powerpoint/2010/main" val="32248652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a:noFill/>
          <a:ln w="12700">
            <a:solidFill>
              <a:prstClr val="black"/>
            </a:solidFill>
          </a:ln>
        </p:spPr>
      </p:sp>
      <p:sp>
        <p:nvSpPr>
          <p:cNvPr id="3" name="Rectangle 2"/>
          <p:cNvSpPr>
            <a:spLocks noGrp="1"/>
          </p:cNvSpPr>
          <p:nvPr>
            <p:ph type="body" idx="1"/>
          </p:nvPr>
        </p:nvSpPr>
        <p:spPr/>
        <p:txBody>
          <a:bodyPr/>
          <a:lstStyle/>
          <a:p>
            <a:endParaRPr lang="en-US" dirty="0"/>
          </a:p>
        </p:txBody>
      </p:sp>
      <p:sp>
        <p:nvSpPr>
          <p:cNvPr id="4" name="Rectangle 3"/>
          <p:cNvSpPr>
            <a:spLocks noGrp="1"/>
          </p:cNvSpPr>
          <p:nvPr>
            <p:ph type="sldNum" sz="quarter" idx="10"/>
          </p:nvPr>
        </p:nvSpPr>
        <p:spPr/>
        <p:txBody>
          <a:bodyPr/>
          <a:lstStyle/>
          <a:p>
            <a:fld id="{55A5A28D-BDB6-46FF-A1EF-D3D59E3A726F}" type="slidenum">
              <a:rPr lang="en-US" smtClean="0"/>
              <a:pPr/>
              <a:t>24</a:t>
            </a:fld>
            <a:endParaRPr lang="en-US"/>
          </a:p>
        </p:txBody>
      </p:sp>
    </p:spTree>
    <p:extLst>
      <p:ext uri="{BB962C8B-B14F-4D97-AF65-F5344CB8AC3E}">
        <p14:creationId xmlns:p14="http://schemas.microsoft.com/office/powerpoint/2010/main" val="36666007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a:noFill/>
          <a:ln w="12700">
            <a:solidFill>
              <a:prstClr val="black"/>
            </a:solidFill>
          </a:ln>
        </p:spPr>
      </p:sp>
      <p:sp>
        <p:nvSpPr>
          <p:cNvPr id="3" name="Rectangle 2"/>
          <p:cNvSpPr>
            <a:spLocks noGrp="1"/>
          </p:cNvSpPr>
          <p:nvPr>
            <p:ph type="body" idx="1"/>
          </p:nvPr>
        </p:nvSpPr>
        <p:spPr/>
        <p:txBody>
          <a:bodyPr/>
          <a:lstStyle/>
          <a:p>
            <a:endParaRPr lang="en-US" dirty="0"/>
          </a:p>
        </p:txBody>
      </p:sp>
      <p:sp>
        <p:nvSpPr>
          <p:cNvPr id="4" name="Rectangle 3"/>
          <p:cNvSpPr>
            <a:spLocks noGrp="1"/>
          </p:cNvSpPr>
          <p:nvPr>
            <p:ph type="sldNum" sz="quarter" idx="10"/>
          </p:nvPr>
        </p:nvSpPr>
        <p:spPr/>
        <p:txBody>
          <a:bodyPr/>
          <a:lstStyle/>
          <a:p>
            <a:fld id="{55A5A28D-BDB6-46FF-A1EF-D3D59E3A726F}" type="slidenum">
              <a:rPr lang="en-US" smtClean="0"/>
              <a:pPr/>
              <a:t>25</a:t>
            </a:fld>
            <a:endParaRPr lang="en-US"/>
          </a:p>
        </p:txBody>
      </p:sp>
    </p:spTree>
    <p:extLst>
      <p:ext uri="{BB962C8B-B14F-4D97-AF65-F5344CB8AC3E}">
        <p14:creationId xmlns:p14="http://schemas.microsoft.com/office/powerpoint/2010/main" val="278731848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a:noFill/>
          <a:ln w="12700">
            <a:solidFill>
              <a:prstClr val="black"/>
            </a:solidFill>
          </a:ln>
        </p:spPr>
      </p:sp>
      <p:sp>
        <p:nvSpPr>
          <p:cNvPr id="3" name="Rectangle 2"/>
          <p:cNvSpPr>
            <a:spLocks noGrp="1"/>
          </p:cNvSpPr>
          <p:nvPr>
            <p:ph type="body" idx="1"/>
          </p:nvPr>
        </p:nvSpPr>
        <p:spPr/>
        <p:txBody>
          <a:bodyPr/>
          <a:lstStyle/>
          <a:p>
            <a:endParaRPr lang="en-US" dirty="0"/>
          </a:p>
        </p:txBody>
      </p:sp>
      <p:sp>
        <p:nvSpPr>
          <p:cNvPr id="4" name="Rectangle 3"/>
          <p:cNvSpPr>
            <a:spLocks noGrp="1"/>
          </p:cNvSpPr>
          <p:nvPr>
            <p:ph type="sldNum" sz="quarter" idx="10"/>
          </p:nvPr>
        </p:nvSpPr>
        <p:spPr/>
        <p:txBody>
          <a:bodyPr/>
          <a:lstStyle/>
          <a:p>
            <a:fld id="{55A5A28D-BDB6-46FF-A1EF-D3D59E3A726F}" type="slidenum">
              <a:rPr lang="en-US" smtClean="0"/>
              <a:pPr/>
              <a:t>26</a:t>
            </a:fld>
            <a:endParaRPr lang="en-US"/>
          </a:p>
        </p:txBody>
      </p:sp>
    </p:spTree>
    <p:extLst>
      <p:ext uri="{BB962C8B-B14F-4D97-AF65-F5344CB8AC3E}">
        <p14:creationId xmlns:p14="http://schemas.microsoft.com/office/powerpoint/2010/main" val="416260661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a:noFill/>
          <a:ln w="12700">
            <a:solidFill>
              <a:prstClr val="black"/>
            </a:solidFill>
          </a:ln>
        </p:spPr>
      </p:sp>
      <p:sp>
        <p:nvSpPr>
          <p:cNvPr id="3" name="Rectangle 2"/>
          <p:cNvSpPr>
            <a:spLocks noGrp="1"/>
          </p:cNvSpPr>
          <p:nvPr>
            <p:ph type="body" idx="1"/>
          </p:nvPr>
        </p:nvSpPr>
        <p:spPr/>
        <p:txBody>
          <a:bodyPr/>
          <a:lstStyle/>
          <a:p>
            <a:endParaRPr lang="en-US" dirty="0"/>
          </a:p>
        </p:txBody>
      </p:sp>
      <p:sp>
        <p:nvSpPr>
          <p:cNvPr id="4" name="Rectangle 3"/>
          <p:cNvSpPr>
            <a:spLocks noGrp="1"/>
          </p:cNvSpPr>
          <p:nvPr>
            <p:ph type="sldNum" sz="quarter" idx="10"/>
          </p:nvPr>
        </p:nvSpPr>
        <p:spPr/>
        <p:txBody>
          <a:bodyPr/>
          <a:lstStyle/>
          <a:p>
            <a:fld id="{55A5A28D-BDB6-46FF-A1EF-D3D59E3A726F}" type="slidenum">
              <a:rPr lang="en-US" smtClean="0"/>
              <a:pPr/>
              <a:t>27</a:t>
            </a:fld>
            <a:endParaRPr lang="en-US"/>
          </a:p>
        </p:txBody>
      </p:sp>
    </p:spTree>
    <p:extLst>
      <p:ext uri="{BB962C8B-B14F-4D97-AF65-F5344CB8AC3E}">
        <p14:creationId xmlns:p14="http://schemas.microsoft.com/office/powerpoint/2010/main" val="88319496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a:noFill/>
          <a:ln w="12700">
            <a:solidFill>
              <a:prstClr val="black"/>
            </a:solidFill>
          </a:ln>
        </p:spPr>
      </p:sp>
      <p:sp>
        <p:nvSpPr>
          <p:cNvPr id="3" name="Rectangle 2"/>
          <p:cNvSpPr>
            <a:spLocks noGrp="1"/>
          </p:cNvSpPr>
          <p:nvPr>
            <p:ph type="body" idx="1"/>
          </p:nvPr>
        </p:nvSpPr>
        <p:spPr/>
        <p:txBody>
          <a:bodyPr/>
          <a:lstStyle/>
          <a:p>
            <a:endParaRPr lang="en-US" dirty="0"/>
          </a:p>
        </p:txBody>
      </p:sp>
      <p:sp>
        <p:nvSpPr>
          <p:cNvPr id="4" name="Rectangle 3"/>
          <p:cNvSpPr>
            <a:spLocks noGrp="1"/>
          </p:cNvSpPr>
          <p:nvPr>
            <p:ph type="sldNum" sz="quarter" idx="10"/>
          </p:nvPr>
        </p:nvSpPr>
        <p:spPr/>
        <p:txBody>
          <a:bodyPr/>
          <a:lstStyle/>
          <a:p>
            <a:fld id="{55A5A28D-BDB6-46FF-A1EF-D3D59E3A726F}" type="slidenum">
              <a:rPr lang="en-US" smtClean="0"/>
              <a:pPr/>
              <a:t>28</a:t>
            </a:fld>
            <a:endParaRPr lang="en-US"/>
          </a:p>
        </p:txBody>
      </p:sp>
    </p:spTree>
    <p:extLst>
      <p:ext uri="{BB962C8B-B14F-4D97-AF65-F5344CB8AC3E}">
        <p14:creationId xmlns:p14="http://schemas.microsoft.com/office/powerpoint/2010/main" val="372133900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a:noFill/>
          <a:ln w="12700">
            <a:solidFill>
              <a:prstClr val="black"/>
            </a:solidFill>
          </a:ln>
        </p:spPr>
      </p:sp>
      <p:sp>
        <p:nvSpPr>
          <p:cNvPr id="3" name="Rectangle 2"/>
          <p:cNvSpPr>
            <a:spLocks noGrp="1"/>
          </p:cNvSpPr>
          <p:nvPr>
            <p:ph type="body" idx="1"/>
          </p:nvPr>
        </p:nvSpPr>
        <p:spPr/>
        <p:txBody>
          <a:bodyPr/>
          <a:lstStyle/>
          <a:p>
            <a:endParaRPr lang="en-US" dirty="0"/>
          </a:p>
        </p:txBody>
      </p:sp>
      <p:sp>
        <p:nvSpPr>
          <p:cNvPr id="4" name="Rectangle 3"/>
          <p:cNvSpPr>
            <a:spLocks noGrp="1"/>
          </p:cNvSpPr>
          <p:nvPr>
            <p:ph type="sldNum" sz="quarter" idx="10"/>
          </p:nvPr>
        </p:nvSpPr>
        <p:spPr/>
        <p:txBody>
          <a:bodyPr/>
          <a:lstStyle/>
          <a:p>
            <a:fld id="{55A5A28D-BDB6-46FF-A1EF-D3D59E3A726F}" type="slidenum">
              <a:rPr lang="en-US" smtClean="0"/>
              <a:pPr/>
              <a:t>29</a:t>
            </a:fld>
            <a:endParaRPr lang="en-US"/>
          </a:p>
        </p:txBody>
      </p:sp>
    </p:spTree>
    <p:extLst>
      <p:ext uri="{BB962C8B-B14F-4D97-AF65-F5344CB8AC3E}">
        <p14:creationId xmlns:p14="http://schemas.microsoft.com/office/powerpoint/2010/main" val="377348586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a:noFill/>
          <a:ln w="12700">
            <a:solidFill>
              <a:prstClr val="black"/>
            </a:solidFill>
          </a:ln>
        </p:spPr>
      </p:sp>
      <p:sp>
        <p:nvSpPr>
          <p:cNvPr id="3" name="Rectangle 2"/>
          <p:cNvSpPr>
            <a:spLocks noGrp="1"/>
          </p:cNvSpPr>
          <p:nvPr>
            <p:ph type="body" idx="1"/>
          </p:nvPr>
        </p:nvSpPr>
        <p:spPr/>
        <p:txBody>
          <a:bodyPr/>
          <a:lstStyle/>
          <a:p>
            <a:endParaRPr lang="en-US" dirty="0"/>
          </a:p>
        </p:txBody>
      </p:sp>
      <p:sp>
        <p:nvSpPr>
          <p:cNvPr id="4" name="Rectangle 3"/>
          <p:cNvSpPr>
            <a:spLocks noGrp="1"/>
          </p:cNvSpPr>
          <p:nvPr>
            <p:ph type="sldNum" sz="quarter" idx="10"/>
          </p:nvPr>
        </p:nvSpPr>
        <p:spPr/>
        <p:txBody>
          <a:bodyPr/>
          <a:lstStyle/>
          <a:p>
            <a:fld id="{55A5A28D-BDB6-46FF-A1EF-D3D59E3A726F}" type="slidenum">
              <a:rPr lang="en-US" smtClean="0"/>
              <a:pPr/>
              <a:t>30</a:t>
            </a:fld>
            <a:endParaRPr lang="en-US"/>
          </a:p>
        </p:txBody>
      </p:sp>
    </p:spTree>
    <p:extLst>
      <p:ext uri="{BB962C8B-B14F-4D97-AF65-F5344CB8AC3E}">
        <p14:creationId xmlns:p14="http://schemas.microsoft.com/office/powerpoint/2010/main" val="306514885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a:noFill/>
          <a:ln w="12700">
            <a:solidFill>
              <a:prstClr val="black"/>
            </a:solidFill>
          </a:ln>
        </p:spPr>
      </p:sp>
      <p:sp>
        <p:nvSpPr>
          <p:cNvPr id="3" name="Rectangle 2"/>
          <p:cNvSpPr>
            <a:spLocks noGrp="1"/>
          </p:cNvSpPr>
          <p:nvPr>
            <p:ph type="body" idx="1"/>
          </p:nvPr>
        </p:nvSpPr>
        <p:spPr/>
        <p:txBody>
          <a:bodyPr/>
          <a:lstStyle/>
          <a:p>
            <a:r>
              <a:rPr lang="en-US"/>
              <a:t>Contrast is a measure of the difference in brightness between light or dark areas in a scene.</a:t>
            </a:r>
          </a:p>
          <a:p>
            <a:r>
              <a:rPr lang="en-US"/>
              <a:t>Broad histograms reflect a scene with significant contrast, whereas narrow histograms reflect less contrast and may appear flat or dull (mờ)</a:t>
            </a:r>
          </a:p>
        </p:txBody>
      </p:sp>
      <p:sp>
        <p:nvSpPr>
          <p:cNvPr id="4" name="Rectangle 3"/>
          <p:cNvSpPr>
            <a:spLocks noGrp="1"/>
          </p:cNvSpPr>
          <p:nvPr>
            <p:ph type="sldNum" sz="quarter" idx="10"/>
          </p:nvPr>
        </p:nvSpPr>
        <p:spPr/>
        <p:txBody>
          <a:bodyPr/>
          <a:lstStyle/>
          <a:p>
            <a:fld id="{55A5A28D-BDB6-46FF-A1EF-D3D59E3A726F}" type="slidenum">
              <a:rPr lang="en-US" smtClean="0"/>
              <a:pPr/>
              <a:t>31</a:t>
            </a:fld>
            <a:endParaRPr lang="en-US"/>
          </a:p>
        </p:txBody>
      </p:sp>
    </p:spTree>
    <p:extLst>
      <p:ext uri="{BB962C8B-B14F-4D97-AF65-F5344CB8AC3E}">
        <p14:creationId xmlns:p14="http://schemas.microsoft.com/office/powerpoint/2010/main" val="243769812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a:noFill/>
          <a:ln w="12700">
            <a:solidFill>
              <a:prstClr val="black"/>
            </a:solidFill>
          </a:ln>
        </p:spPr>
      </p:sp>
      <p:sp>
        <p:nvSpPr>
          <p:cNvPr id="3" name="Rectangle 2"/>
          <p:cNvSpPr>
            <a:spLocks noGrp="1"/>
          </p:cNvSpPr>
          <p:nvPr>
            <p:ph type="body" idx="1"/>
          </p:nvPr>
        </p:nvSpPr>
        <p:spPr/>
        <p:txBody>
          <a:bodyPr/>
          <a:lstStyle/>
          <a:p>
            <a:endParaRPr lang="en-US" dirty="0"/>
          </a:p>
        </p:txBody>
      </p:sp>
      <p:sp>
        <p:nvSpPr>
          <p:cNvPr id="4" name="Rectangle 3"/>
          <p:cNvSpPr>
            <a:spLocks noGrp="1"/>
          </p:cNvSpPr>
          <p:nvPr>
            <p:ph type="sldNum" sz="quarter" idx="10"/>
          </p:nvPr>
        </p:nvSpPr>
        <p:spPr/>
        <p:txBody>
          <a:bodyPr/>
          <a:lstStyle/>
          <a:p>
            <a:fld id="{55A5A28D-BDB6-46FF-A1EF-D3D59E3A726F}" type="slidenum">
              <a:rPr lang="en-US" smtClean="0"/>
              <a:pPr/>
              <a:t>32</a:t>
            </a:fld>
            <a:endParaRPr lang="en-US"/>
          </a:p>
        </p:txBody>
      </p:sp>
    </p:spTree>
    <p:extLst>
      <p:ext uri="{BB962C8B-B14F-4D97-AF65-F5344CB8AC3E}">
        <p14:creationId xmlns:p14="http://schemas.microsoft.com/office/powerpoint/2010/main" val="8107941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a:noFill/>
          <a:ln w="12700">
            <a:solidFill>
              <a:prstClr val="black"/>
            </a:solidFill>
          </a:ln>
        </p:spPr>
      </p:sp>
      <p:sp>
        <p:nvSpPr>
          <p:cNvPr id="3" name="Rectangle 2"/>
          <p:cNvSpPr>
            <a:spLocks noGrp="1"/>
          </p:cNvSpPr>
          <p:nvPr>
            <p:ph type="body" idx="1"/>
          </p:nvPr>
        </p:nvSpPr>
        <p:spPr/>
        <p:txBody>
          <a:bodyPr/>
          <a:lstStyle/>
          <a:p>
            <a:endParaRPr lang="en-US" dirty="0"/>
          </a:p>
        </p:txBody>
      </p:sp>
      <p:sp>
        <p:nvSpPr>
          <p:cNvPr id="4" name="Rectangle 3"/>
          <p:cNvSpPr>
            <a:spLocks noGrp="1"/>
          </p:cNvSpPr>
          <p:nvPr>
            <p:ph type="sldNum" sz="quarter" idx="10"/>
          </p:nvPr>
        </p:nvSpPr>
        <p:spPr/>
        <p:txBody>
          <a:bodyPr/>
          <a:lstStyle/>
          <a:p>
            <a:fld id="{55A5A28D-BDB6-46FF-A1EF-D3D59E3A726F}" type="slidenum">
              <a:rPr lang="en-US" smtClean="0"/>
              <a:pPr/>
              <a:t>6</a:t>
            </a:fld>
            <a:endParaRPr lang="en-US"/>
          </a:p>
        </p:txBody>
      </p:sp>
    </p:spTree>
    <p:extLst>
      <p:ext uri="{BB962C8B-B14F-4D97-AF65-F5344CB8AC3E}">
        <p14:creationId xmlns:p14="http://schemas.microsoft.com/office/powerpoint/2010/main" val="229472401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a:noFill/>
          <a:ln w="12700">
            <a:solidFill>
              <a:prstClr val="black"/>
            </a:solidFill>
          </a:ln>
        </p:spPr>
      </p:sp>
      <p:sp>
        <p:nvSpPr>
          <p:cNvPr id="3" name="Rectangle 2"/>
          <p:cNvSpPr>
            <a:spLocks noGrp="1"/>
          </p:cNvSpPr>
          <p:nvPr>
            <p:ph type="body" idx="1"/>
          </p:nvPr>
        </p:nvSpPr>
        <p:spPr/>
        <p:txBody>
          <a:bodyPr/>
          <a:lstStyle/>
          <a:p>
            <a:endParaRPr lang="en-US" dirty="0"/>
          </a:p>
        </p:txBody>
      </p:sp>
      <p:sp>
        <p:nvSpPr>
          <p:cNvPr id="4" name="Rectangle 3"/>
          <p:cNvSpPr>
            <a:spLocks noGrp="1"/>
          </p:cNvSpPr>
          <p:nvPr>
            <p:ph type="sldNum" sz="quarter" idx="10"/>
          </p:nvPr>
        </p:nvSpPr>
        <p:spPr/>
        <p:txBody>
          <a:bodyPr/>
          <a:lstStyle/>
          <a:p>
            <a:fld id="{55A5A28D-BDB6-46FF-A1EF-D3D59E3A726F}" type="slidenum">
              <a:rPr lang="en-US" smtClean="0"/>
              <a:pPr/>
              <a:t>33</a:t>
            </a:fld>
            <a:endParaRPr lang="en-US"/>
          </a:p>
        </p:txBody>
      </p:sp>
    </p:spTree>
    <p:extLst>
      <p:ext uri="{BB962C8B-B14F-4D97-AF65-F5344CB8AC3E}">
        <p14:creationId xmlns:p14="http://schemas.microsoft.com/office/powerpoint/2010/main" val="162713470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a:noFill/>
          <a:ln w="12700">
            <a:solidFill>
              <a:prstClr val="black"/>
            </a:solidFill>
          </a:ln>
        </p:spPr>
      </p:sp>
      <p:sp>
        <p:nvSpPr>
          <p:cNvPr id="3" name="Rectangle 2"/>
          <p:cNvSpPr>
            <a:spLocks noGrp="1"/>
          </p:cNvSpPr>
          <p:nvPr>
            <p:ph type="body" idx="1"/>
          </p:nvPr>
        </p:nvSpPr>
        <p:spPr/>
        <p:txBody>
          <a:bodyPr/>
          <a:lstStyle/>
          <a:p>
            <a:r>
              <a:rPr lang="en-US" sz="1200" b="0" i="0" kern="1200">
                <a:solidFill>
                  <a:schemeClr val="tx1"/>
                </a:solidFill>
                <a:effectLst/>
                <a:latin typeface="+mn-lt"/>
                <a:ea typeface="+mn-ea"/>
                <a:cs typeface="+mn-cs"/>
              </a:rPr>
              <a:t>cv2.equalizeHist(img)</a:t>
            </a:r>
            <a:endParaRPr lang="en-US" dirty="0"/>
          </a:p>
        </p:txBody>
      </p:sp>
      <p:sp>
        <p:nvSpPr>
          <p:cNvPr id="4" name="Rectangle 3"/>
          <p:cNvSpPr>
            <a:spLocks noGrp="1"/>
          </p:cNvSpPr>
          <p:nvPr>
            <p:ph type="sldNum" sz="quarter" idx="10"/>
          </p:nvPr>
        </p:nvSpPr>
        <p:spPr/>
        <p:txBody>
          <a:bodyPr/>
          <a:lstStyle/>
          <a:p>
            <a:fld id="{55A5A28D-BDB6-46FF-A1EF-D3D59E3A726F}" type="slidenum">
              <a:rPr lang="en-US" smtClean="0"/>
              <a:pPr/>
              <a:t>34</a:t>
            </a:fld>
            <a:endParaRPr lang="en-US"/>
          </a:p>
        </p:txBody>
      </p:sp>
    </p:spTree>
    <p:extLst>
      <p:ext uri="{BB962C8B-B14F-4D97-AF65-F5344CB8AC3E}">
        <p14:creationId xmlns:p14="http://schemas.microsoft.com/office/powerpoint/2010/main" val="54874585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a:noFill/>
          <a:ln w="12700">
            <a:solidFill>
              <a:prstClr val="black"/>
            </a:solidFill>
          </a:ln>
        </p:spPr>
      </p:sp>
      <p:sp>
        <p:nvSpPr>
          <p:cNvPr id="3" name="Rectangle 2"/>
          <p:cNvSpPr>
            <a:spLocks noGrp="1"/>
          </p:cNvSpPr>
          <p:nvPr>
            <p:ph type="body" idx="1"/>
          </p:nvPr>
        </p:nvSpPr>
        <p:spPr/>
        <p:txBody>
          <a:bodyPr/>
          <a:lstStyle/>
          <a:p>
            <a:endParaRPr lang="en-US" dirty="0"/>
          </a:p>
        </p:txBody>
      </p:sp>
      <p:sp>
        <p:nvSpPr>
          <p:cNvPr id="4" name="Rectangle 3"/>
          <p:cNvSpPr>
            <a:spLocks noGrp="1"/>
          </p:cNvSpPr>
          <p:nvPr>
            <p:ph type="sldNum" sz="quarter" idx="10"/>
          </p:nvPr>
        </p:nvSpPr>
        <p:spPr/>
        <p:txBody>
          <a:bodyPr/>
          <a:lstStyle/>
          <a:p>
            <a:fld id="{55A5A28D-BDB6-46FF-A1EF-D3D59E3A726F}" type="slidenum">
              <a:rPr lang="en-US" smtClean="0"/>
              <a:pPr/>
              <a:t>35</a:t>
            </a:fld>
            <a:endParaRPr lang="en-US"/>
          </a:p>
        </p:txBody>
      </p:sp>
    </p:spTree>
    <p:extLst>
      <p:ext uri="{BB962C8B-B14F-4D97-AF65-F5344CB8AC3E}">
        <p14:creationId xmlns:p14="http://schemas.microsoft.com/office/powerpoint/2010/main" val="210903961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a:noFill/>
          <a:ln w="12700">
            <a:solidFill>
              <a:prstClr val="black"/>
            </a:solidFill>
          </a:ln>
        </p:spPr>
      </p:sp>
      <p:sp>
        <p:nvSpPr>
          <p:cNvPr id="3" name="Rectangle 2"/>
          <p:cNvSpPr>
            <a:spLocks noGrp="1"/>
          </p:cNvSpPr>
          <p:nvPr>
            <p:ph type="body" idx="1"/>
          </p:nvPr>
        </p:nvSpPr>
        <p:spPr/>
        <p:txBody>
          <a:bodyPr/>
          <a:lstStyle/>
          <a:p>
            <a:endParaRPr lang="en-US" dirty="0"/>
          </a:p>
        </p:txBody>
      </p:sp>
      <p:sp>
        <p:nvSpPr>
          <p:cNvPr id="4" name="Rectangle 3"/>
          <p:cNvSpPr>
            <a:spLocks noGrp="1"/>
          </p:cNvSpPr>
          <p:nvPr>
            <p:ph type="sldNum" sz="quarter" idx="10"/>
          </p:nvPr>
        </p:nvSpPr>
        <p:spPr/>
        <p:txBody>
          <a:bodyPr/>
          <a:lstStyle/>
          <a:p>
            <a:fld id="{55A5A28D-BDB6-46FF-A1EF-D3D59E3A726F}" type="slidenum">
              <a:rPr lang="en-US" smtClean="0"/>
              <a:pPr/>
              <a:t>36</a:t>
            </a:fld>
            <a:endParaRPr lang="en-US"/>
          </a:p>
        </p:txBody>
      </p:sp>
    </p:spTree>
    <p:extLst>
      <p:ext uri="{BB962C8B-B14F-4D97-AF65-F5344CB8AC3E}">
        <p14:creationId xmlns:p14="http://schemas.microsoft.com/office/powerpoint/2010/main" val="226590061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a:noFill/>
          <a:ln w="12700">
            <a:solidFill>
              <a:prstClr val="black"/>
            </a:solidFill>
          </a:ln>
        </p:spPr>
      </p:sp>
      <p:sp>
        <p:nvSpPr>
          <p:cNvPr id="3" name="Rectangle 2"/>
          <p:cNvSpPr>
            <a:spLocks noGrp="1"/>
          </p:cNvSpPr>
          <p:nvPr>
            <p:ph type="body" idx="1"/>
          </p:nvPr>
        </p:nvSpPr>
        <p:spPr/>
        <p:txBody>
          <a:bodyPr/>
          <a:lstStyle/>
          <a:p>
            <a:endParaRPr lang="en-US" dirty="0"/>
          </a:p>
        </p:txBody>
      </p:sp>
      <p:sp>
        <p:nvSpPr>
          <p:cNvPr id="4" name="Rectangle 3"/>
          <p:cNvSpPr>
            <a:spLocks noGrp="1"/>
          </p:cNvSpPr>
          <p:nvPr>
            <p:ph type="sldNum" sz="quarter" idx="10"/>
          </p:nvPr>
        </p:nvSpPr>
        <p:spPr/>
        <p:txBody>
          <a:bodyPr/>
          <a:lstStyle/>
          <a:p>
            <a:fld id="{55A5A28D-BDB6-46FF-A1EF-D3D59E3A726F}" type="slidenum">
              <a:rPr lang="en-US" smtClean="0"/>
              <a:pPr/>
              <a:t>37</a:t>
            </a:fld>
            <a:endParaRPr lang="en-US"/>
          </a:p>
        </p:txBody>
      </p:sp>
    </p:spTree>
    <p:extLst>
      <p:ext uri="{BB962C8B-B14F-4D97-AF65-F5344CB8AC3E}">
        <p14:creationId xmlns:p14="http://schemas.microsoft.com/office/powerpoint/2010/main" val="135992445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a:noFill/>
          <a:ln w="12700">
            <a:solidFill>
              <a:prstClr val="black"/>
            </a:solidFill>
          </a:ln>
        </p:spPr>
      </p:sp>
      <p:sp>
        <p:nvSpPr>
          <p:cNvPr id="3" name="Rectangle 2"/>
          <p:cNvSpPr>
            <a:spLocks noGrp="1"/>
          </p:cNvSpPr>
          <p:nvPr>
            <p:ph type="body" idx="1"/>
          </p:nvPr>
        </p:nvSpPr>
        <p:spPr/>
        <p:txBody>
          <a:bodyPr/>
          <a:lstStyle/>
          <a:p>
            <a:endParaRPr lang="en-US" dirty="0"/>
          </a:p>
        </p:txBody>
      </p:sp>
      <p:sp>
        <p:nvSpPr>
          <p:cNvPr id="4" name="Rectangle 3"/>
          <p:cNvSpPr>
            <a:spLocks noGrp="1"/>
          </p:cNvSpPr>
          <p:nvPr>
            <p:ph type="sldNum" sz="quarter" idx="10"/>
          </p:nvPr>
        </p:nvSpPr>
        <p:spPr/>
        <p:txBody>
          <a:bodyPr/>
          <a:lstStyle/>
          <a:p>
            <a:fld id="{55A5A28D-BDB6-46FF-A1EF-D3D59E3A726F}" type="slidenum">
              <a:rPr lang="en-US" smtClean="0"/>
              <a:pPr/>
              <a:t>38</a:t>
            </a:fld>
            <a:endParaRPr lang="en-US"/>
          </a:p>
        </p:txBody>
      </p:sp>
    </p:spTree>
    <p:extLst>
      <p:ext uri="{BB962C8B-B14F-4D97-AF65-F5344CB8AC3E}">
        <p14:creationId xmlns:p14="http://schemas.microsoft.com/office/powerpoint/2010/main" val="46773196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a:noFill/>
          <a:ln w="12700">
            <a:solidFill>
              <a:prstClr val="black"/>
            </a:solidFill>
          </a:ln>
        </p:spPr>
      </p:sp>
      <p:sp>
        <p:nvSpPr>
          <p:cNvPr id="3" name="Rectangle 2"/>
          <p:cNvSpPr>
            <a:spLocks noGrp="1"/>
          </p:cNvSpPr>
          <p:nvPr>
            <p:ph type="body" idx="1"/>
          </p:nvPr>
        </p:nvSpPr>
        <p:spPr/>
        <p:txBody>
          <a:bodyPr/>
          <a:lstStyle/>
          <a:p>
            <a:endParaRPr lang="en-US" dirty="0"/>
          </a:p>
        </p:txBody>
      </p:sp>
      <p:sp>
        <p:nvSpPr>
          <p:cNvPr id="4" name="Rectangle 3"/>
          <p:cNvSpPr>
            <a:spLocks noGrp="1"/>
          </p:cNvSpPr>
          <p:nvPr>
            <p:ph type="sldNum" sz="quarter" idx="10"/>
          </p:nvPr>
        </p:nvSpPr>
        <p:spPr/>
        <p:txBody>
          <a:bodyPr/>
          <a:lstStyle/>
          <a:p>
            <a:fld id="{55A5A28D-BDB6-46FF-A1EF-D3D59E3A726F}" type="slidenum">
              <a:rPr lang="en-US" smtClean="0"/>
              <a:pPr/>
              <a:t>39</a:t>
            </a:fld>
            <a:endParaRPr lang="en-US"/>
          </a:p>
        </p:txBody>
      </p:sp>
    </p:spTree>
    <p:extLst>
      <p:ext uri="{BB962C8B-B14F-4D97-AF65-F5344CB8AC3E}">
        <p14:creationId xmlns:p14="http://schemas.microsoft.com/office/powerpoint/2010/main" val="93230375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a:noFill/>
          <a:ln w="12700">
            <a:solidFill>
              <a:prstClr val="black"/>
            </a:solidFill>
          </a:ln>
        </p:spPr>
      </p:sp>
      <p:sp>
        <p:nvSpPr>
          <p:cNvPr id="3" name="Rectangle 2"/>
          <p:cNvSpPr>
            <a:spLocks noGrp="1"/>
          </p:cNvSpPr>
          <p:nvPr>
            <p:ph type="body" idx="1"/>
          </p:nvPr>
        </p:nvSpPr>
        <p:spPr/>
        <p:txBody>
          <a:bodyPr/>
          <a:lstStyle/>
          <a:p>
            <a:endParaRPr lang="en-US" dirty="0"/>
          </a:p>
        </p:txBody>
      </p:sp>
      <p:sp>
        <p:nvSpPr>
          <p:cNvPr id="4" name="Rectangle 3"/>
          <p:cNvSpPr>
            <a:spLocks noGrp="1"/>
          </p:cNvSpPr>
          <p:nvPr>
            <p:ph type="sldNum" sz="quarter" idx="10"/>
          </p:nvPr>
        </p:nvSpPr>
        <p:spPr/>
        <p:txBody>
          <a:bodyPr/>
          <a:lstStyle/>
          <a:p>
            <a:fld id="{55A5A28D-BDB6-46FF-A1EF-D3D59E3A726F}" type="slidenum">
              <a:rPr lang="en-US" smtClean="0"/>
              <a:pPr/>
              <a:t>40</a:t>
            </a:fld>
            <a:endParaRPr lang="en-US"/>
          </a:p>
        </p:txBody>
      </p:sp>
    </p:spTree>
    <p:extLst>
      <p:ext uri="{BB962C8B-B14F-4D97-AF65-F5344CB8AC3E}">
        <p14:creationId xmlns:p14="http://schemas.microsoft.com/office/powerpoint/2010/main" val="282500417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a:noFill/>
          <a:ln w="12700">
            <a:solidFill>
              <a:prstClr val="black"/>
            </a:solidFill>
          </a:ln>
        </p:spPr>
      </p:sp>
      <p:sp>
        <p:nvSpPr>
          <p:cNvPr id="3" name="Rectangle 2"/>
          <p:cNvSpPr>
            <a:spLocks noGrp="1"/>
          </p:cNvSpPr>
          <p:nvPr>
            <p:ph type="body" idx="1"/>
          </p:nvPr>
        </p:nvSpPr>
        <p:spPr/>
        <p:txBody>
          <a:bodyPr/>
          <a:lstStyle/>
          <a:p>
            <a:endParaRPr lang="en-US" dirty="0"/>
          </a:p>
        </p:txBody>
      </p:sp>
      <p:sp>
        <p:nvSpPr>
          <p:cNvPr id="4" name="Rectangle 3"/>
          <p:cNvSpPr>
            <a:spLocks noGrp="1"/>
          </p:cNvSpPr>
          <p:nvPr>
            <p:ph type="sldNum" sz="quarter" idx="10"/>
          </p:nvPr>
        </p:nvSpPr>
        <p:spPr/>
        <p:txBody>
          <a:bodyPr/>
          <a:lstStyle/>
          <a:p>
            <a:fld id="{55A5A28D-BDB6-46FF-A1EF-D3D59E3A726F}" type="slidenum">
              <a:rPr lang="en-US" smtClean="0"/>
              <a:pPr/>
              <a:t>41</a:t>
            </a:fld>
            <a:endParaRPr lang="en-US"/>
          </a:p>
        </p:txBody>
      </p:sp>
    </p:spTree>
    <p:extLst>
      <p:ext uri="{BB962C8B-B14F-4D97-AF65-F5344CB8AC3E}">
        <p14:creationId xmlns:p14="http://schemas.microsoft.com/office/powerpoint/2010/main" val="255502616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a:noFill/>
          <a:ln w="12700">
            <a:solidFill>
              <a:prstClr val="black"/>
            </a:solidFill>
          </a:ln>
        </p:spPr>
      </p:sp>
      <p:sp>
        <p:nvSpPr>
          <p:cNvPr id="3" name="Rectangle 2"/>
          <p:cNvSpPr>
            <a:spLocks noGrp="1"/>
          </p:cNvSpPr>
          <p:nvPr>
            <p:ph type="body" idx="1"/>
          </p:nvPr>
        </p:nvSpPr>
        <p:spPr/>
        <p:txBody>
          <a:bodyPr/>
          <a:lstStyle/>
          <a:p>
            <a:endParaRPr lang="en-US" dirty="0"/>
          </a:p>
        </p:txBody>
      </p:sp>
      <p:sp>
        <p:nvSpPr>
          <p:cNvPr id="4" name="Rectangle 3"/>
          <p:cNvSpPr>
            <a:spLocks noGrp="1"/>
          </p:cNvSpPr>
          <p:nvPr>
            <p:ph type="sldNum" sz="quarter" idx="10"/>
          </p:nvPr>
        </p:nvSpPr>
        <p:spPr/>
        <p:txBody>
          <a:bodyPr/>
          <a:lstStyle/>
          <a:p>
            <a:fld id="{55A5A28D-BDB6-46FF-A1EF-D3D59E3A726F}" type="slidenum">
              <a:rPr lang="en-US" smtClean="0"/>
              <a:pPr/>
              <a:t>42</a:t>
            </a:fld>
            <a:endParaRPr lang="en-US"/>
          </a:p>
        </p:txBody>
      </p:sp>
    </p:spTree>
    <p:extLst>
      <p:ext uri="{BB962C8B-B14F-4D97-AF65-F5344CB8AC3E}">
        <p14:creationId xmlns:p14="http://schemas.microsoft.com/office/powerpoint/2010/main" val="28739588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a:noFill/>
          <a:ln w="12700">
            <a:solidFill>
              <a:prstClr val="black"/>
            </a:solidFill>
          </a:ln>
        </p:spPr>
      </p:sp>
      <p:sp>
        <p:nvSpPr>
          <p:cNvPr id="3" name="Rectangle 2"/>
          <p:cNvSpPr>
            <a:spLocks noGrp="1"/>
          </p:cNvSpPr>
          <p:nvPr>
            <p:ph type="body" idx="1"/>
          </p:nvPr>
        </p:nvSpPr>
        <p:spPr/>
        <p:txBody>
          <a:bodyPr/>
          <a:lstStyle/>
          <a:p>
            <a:endParaRPr lang="en-US" dirty="0"/>
          </a:p>
        </p:txBody>
      </p:sp>
      <p:sp>
        <p:nvSpPr>
          <p:cNvPr id="4" name="Rectangle 3"/>
          <p:cNvSpPr>
            <a:spLocks noGrp="1"/>
          </p:cNvSpPr>
          <p:nvPr>
            <p:ph type="sldNum" sz="quarter" idx="10"/>
          </p:nvPr>
        </p:nvSpPr>
        <p:spPr/>
        <p:txBody>
          <a:bodyPr/>
          <a:lstStyle/>
          <a:p>
            <a:fld id="{55A5A28D-BDB6-46FF-A1EF-D3D59E3A726F}" type="slidenum">
              <a:rPr lang="en-US" smtClean="0"/>
              <a:pPr/>
              <a:t>7</a:t>
            </a:fld>
            <a:endParaRPr lang="en-US"/>
          </a:p>
        </p:txBody>
      </p:sp>
    </p:spTree>
    <p:extLst>
      <p:ext uri="{BB962C8B-B14F-4D97-AF65-F5344CB8AC3E}">
        <p14:creationId xmlns:p14="http://schemas.microsoft.com/office/powerpoint/2010/main" val="361450865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a:noFill/>
          <a:ln w="12700">
            <a:solidFill>
              <a:prstClr val="black"/>
            </a:solidFill>
          </a:ln>
        </p:spPr>
      </p:sp>
      <p:sp>
        <p:nvSpPr>
          <p:cNvPr id="3" name="Rectangle 2"/>
          <p:cNvSpPr>
            <a:spLocks noGrp="1"/>
          </p:cNvSpPr>
          <p:nvPr>
            <p:ph type="body" idx="1"/>
          </p:nvPr>
        </p:nvSpPr>
        <p:spPr/>
        <p:txBody>
          <a:bodyPr/>
          <a:lstStyle/>
          <a:p>
            <a:r>
              <a:rPr lang="en-US"/>
              <a:t>https://docs.opencv.org/3.3.0/de/d25/imgproc_color_conversions.html</a:t>
            </a:r>
            <a:endParaRPr lang="en-US" dirty="0"/>
          </a:p>
        </p:txBody>
      </p:sp>
      <p:sp>
        <p:nvSpPr>
          <p:cNvPr id="4" name="Rectangle 3"/>
          <p:cNvSpPr>
            <a:spLocks noGrp="1"/>
          </p:cNvSpPr>
          <p:nvPr>
            <p:ph type="sldNum" sz="quarter" idx="10"/>
          </p:nvPr>
        </p:nvSpPr>
        <p:spPr/>
        <p:txBody>
          <a:bodyPr/>
          <a:lstStyle/>
          <a:p>
            <a:fld id="{55A5A28D-BDB6-46FF-A1EF-D3D59E3A726F}" type="slidenum">
              <a:rPr lang="en-US" smtClean="0"/>
              <a:pPr/>
              <a:t>43</a:t>
            </a:fld>
            <a:endParaRPr lang="en-US"/>
          </a:p>
        </p:txBody>
      </p:sp>
    </p:spTree>
    <p:extLst>
      <p:ext uri="{BB962C8B-B14F-4D97-AF65-F5344CB8AC3E}">
        <p14:creationId xmlns:p14="http://schemas.microsoft.com/office/powerpoint/2010/main" val="285059052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a:noFill/>
          <a:ln w="12700">
            <a:solidFill>
              <a:prstClr val="black"/>
            </a:solidFill>
          </a:ln>
        </p:spPr>
      </p:sp>
      <p:sp>
        <p:nvSpPr>
          <p:cNvPr id="3" name="Rectangle 2"/>
          <p:cNvSpPr>
            <a:spLocks noGrp="1"/>
          </p:cNvSpPr>
          <p:nvPr>
            <p:ph type="body" idx="1"/>
          </p:nvPr>
        </p:nvSpPr>
        <p:spPr/>
        <p:txBody>
          <a:bodyPr/>
          <a:lstStyle/>
          <a:p>
            <a:endParaRPr lang="en-US" dirty="0"/>
          </a:p>
        </p:txBody>
      </p:sp>
      <p:sp>
        <p:nvSpPr>
          <p:cNvPr id="4" name="Rectangle 3"/>
          <p:cNvSpPr>
            <a:spLocks noGrp="1"/>
          </p:cNvSpPr>
          <p:nvPr>
            <p:ph type="sldNum" sz="quarter" idx="10"/>
          </p:nvPr>
        </p:nvSpPr>
        <p:spPr/>
        <p:txBody>
          <a:bodyPr/>
          <a:lstStyle/>
          <a:p>
            <a:fld id="{55A5A28D-BDB6-46FF-A1EF-D3D59E3A726F}" type="slidenum">
              <a:rPr lang="en-US" smtClean="0"/>
              <a:pPr/>
              <a:t>44</a:t>
            </a:fld>
            <a:endParaRPr lang="en-US"/>
          </a:p>
        </p:txBody>
      </p:sp>
    </p:spTree>
    <p:extLst>
      <p:ext uri="{BB962C8B-B14F-4D97-AF65-F5344CB8AC3E}">
        <p14:creationId xmlns:p14="http://schemas.microsoft.com/office/powerpoint/2010/main" val="412209114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a:noFill/>
          <a:ln w="12700">
            <a:solidFill>
              <a:prstClr val="black"/>
            </a:solidFill>
          </a:ln>
        </p:spPr>
      </p:sp>
      <p:sp>
        <p:nvSpPr>
          <p:cNvPr id="3" name="Rectangle 2"/>
          <p:cNvSpPr>
            <a:spLocks noGrp="1"/>
          </p:cNvSpPr>
          <p:nvPr>
            <p:ph type="body" idx="1"/>
          </p:nvPr>
        </p:nvSpPr>
        <p:spPr/>
        <p:txBody>
          <a:bodyPr/>
          <a:lstStyle/>
          <a:p>
            <a:endParaRPr lang="en-US" dirty="0"/>
          </a:p>
        </p:txBody>
      </p:sp>
      <p:sp>
        <p:nvSpPr>
          <p:cNvPr id="4" name="Rectangle 3"/>
          <p:cNvSpPr>
            <a:spLocks noGrp="1"/>
          </p:cNvSpPr>
          <p:nvPr>
            <p:ph type="sldNum" sz="quarter" idx="10"/>
          </p:nvPr>
        </p:nvSpPr>
        <p:spPr/>
        <p:txBody>
          <a:bodyPr/>
          <a:lstStyle/>
          <a:p>
            <a:fld id="{55A5A28D-BDB6-46FF-A1EF-D3D59E3A726F}" type="slidenum">
              <a:rPr lang="en-US" smtClean="0"/>
              <a:pPr/>
              <a:t>45</a:t>
            </a:fld>
            <a:endParaRPr lang="en-US"/>
          </a:p>
        </p:txBody>
      </p:sp>
    </p:spTree>
    <p:extLst>
      <p:ext uri="{BB962C8B-B14F-4D97-AF65-F5344CB8AC3E}">
        <p14:creationId xmlns:p14="http://schemas.microsoft.com/office/powerpoint/2010/main" val="314981785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a:noFill/>
          <a:ln w="12700">
            <a:solidFill>
              <a:prstClr val="black"/>
            </a:solidFill>
          </a:ln>
        </p:spPr>
      </p:sp>
      <p:sp>
        <p:nvSpPr>
          <p:cNvPr id="3" name="Rectangle 2"/>
          <p:cNvSpPr>
            <a:spLocks noGrp="1"/>
          </p:cNvSpPr>
          <p:nvPr>
            <p:ph type="body" idx="1"/>
          </p:nvPr>
        </p:nvSpPr>
        <p:spPr/>
        <p:txBody>
          <a:bodyPr/>
          <a:lstStyle/>
          <a:p>
            <a:endParaRPr lang="en-US" dirty="0"/>
          </a:p>
        </p:txBody>
      </p:sp>
      <p:sp>
        <p:nvSpPr>
          <p:cNvPr id="4" name="Rectangle 3"/>
          <p:cNvSpPr>
            <a:spLocks noGrp="1"/>
          </p:cNvSpPr>
          <p:nvPr>
            <p:ph type="sldNum" sz="quarter" idx="10"/>
          </p:nvPr>
        </p:nvSpPr>
        <p:spPr/>
        <p:txBody>
          <a:bodyPr/>
          <a:lstStyle/>
          <a:p>
            <a:fld id="{55A5A28D-BDB6-46FF-A1EF-D3D59E3A726F}" type="slidenum">
              <a:rPr lang="en-US" smtClean="0"/>
              <a:pPr/>
              <a:t>46</a:t>
            </a:fld>
            <a:endParaRPr lang="en-US"/>
          </a:p>
        </p:txBody>
      </p:sp>
    </p:spTree>
    <p:extLst>
      <p:ext uri="{BB962C8B-B14F-4D97-AF65-F5344CB8AC3E}">
        <p14:creationId xmlns:p14="http://schemas.microsoft.com/office/powerpoint/2010/main" val="306712166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a:noFill/>
          <a:ln w="12700">
            <a:solidFill>
              <a:prstClr val="black"/>
            </a:solidFill>
          </a:ln>
        </p:spPr>
      </p:sp>
      <p:sp>
        <p:nvSpPr>
          <p:cNvPr id="3" name="Rectangle 2"/>
          <p:cNvSpPr>
            <a:spLocks noGrp="1"/>
          </p:cNvSpPr>
          <p:nvPr>
            <p:ph type="body" idx="1"/>
          </p:nvPr>
        </p:nvSpPr>
        <p:spPr/>
        <p:txBody>
          <a:bodyPr/>
          <a:lstStyle/>
          <a:p>
            <a:endParaRPr lang="en-US" dirty="0"/>
          </a:p>
        </p:txBody>
      </p:sp>
      <p:sp>
        <p:nvSpPr>
          <p:cNvPr id="4" name="Rectangle 3"/>
          <p:cNvSpPr>
            <a:spLocks noGrp="1"/>
          </p:cNvSpPr>
          <p:nvPr>
            <p:ph type="sldNum" sz="quarter" idx="10"/>
          </p:nvPr>
        </p:nvSpPr>
        <p:spPr/>
        <p:txBody>
          <a:bodyPr/>
          <a:lstStyle/>
          <a:p>
            <a:fld id="{55A5A28D-BDB6-46FF-A1EF-D3D59E3A726F}" type="slidenum">
              <a:rPr lang="en-US" smtClean="0"/>
              <a:pPr/>
              <a:t>47</a:t>
            </a:fld>
            <a:endParaRPr lang="en-US"/>
          </a:p>
        </p:txBody>
      </p:sp>
    </p:spTree>
    <p:extLst>
      <p:ext uri="{BB962C8B-B14F-4D97-AF65-F5344CB8AC3E}">
        <p14:creationId xmlns:p14="http://schemas.microsoft.com/office/powerpoint/2010/main" val="31131875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a:noFill/>
          <a:ln w="12700">
            <a:solidFill>
              <a:prstClr val="black"/>
            </a:solidFill>
          </a:ln>
        </p:spPr>
      </p:sp>
      <p:sp>
        <p:nvSpPr>
          <p:cNvPr id="3" name="Rectangle 2"/>
          <p:cNvSpPr>
            <a:spLocks noGrp="1"/>
          </p:cNvSpPr>
          <p:nvPr>
            <p:ph type="body" idx="1"/>
          </p:nvPr>
        </p:nvSpPr>
        <p:spPr/>
        <p:txBody>
          <a:bodyPr/>
          <a:lstStyle/>
          <a:p>
            <a:endParaRPr lang="en-US" dirty="0"/>
          </a:p>
        </p:txBody>
      </p:sp>
      <p:sp>
        <p:nvSpPr>
          <p:cNvPr id="4" name="Rectangle 3"/>
          <p:cNvSpPr>
            <a:spLocks noGrp="1"/>
          </p:cNvSpPr>
          <p:nvPr>
            <p:ph type="sldNum" sz="quarter" idx="10"/>
          </p:nvPr>
        </p:nvSpPr>
        <p:spPr/>
        <p:txBody>
          <a:bodyPr/>
          <a:lstStyle/>
          <a:p>
            <a:fld id="{55A5A28D-BDB6-46FF-A1EF-D3D59E3A726F}" type="slidenum">
              <a:rPr lang="en-US" smtClean="0"/>
              <a:pPr/>
              <a:t>48</a:t>
            </a:fld>
            <a:endParaRPr lang="en-US"/>
          </a:p>
        </p:txBody>
      </p:sp>
    </p:spTree>
    <p:extLst>
      <p:ext uri="{BB962C8B-B14F-4D97-AF65-F5344CB8AC3E}">
        <p14:creationId xmlns:p14="http://schemas.microsoft.com/office/powerpoint/2010/main" val="185299127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a:noFill/>
          <a:ln w="12700">
            <a:solidFill>
              <a:prstClr val="black"/>
            </a:solidFill>
          </a:ln>
        </p:spPr>
      </p:sp>
      <p:sp>
        <p:nvSpPr>
          <p:cNvPr id="3" name="Rectangle 2"/>
          <p:cNvSpPr>
            <a:spLocks noGrp="1"/>
          </p:cNvSpPr>
          <p:nvPr>
            <p:ph type="body" idx="1"/>
          </p:nvPr>
        </p:nvSpPr>
        <p:spPr/>
        <p:txBody>
          <a:bodyPr/>
          <a:lstStyle/>
          <a:p>
            <a:r>
              <a:rPr lang="en-GB" sz="1200" b="0" i="0" kern="1200">
                <a:solidFill>
                  <a:schemeClr val="tx1"/>
                </a:solidFill>
                <a:effectLst/>
                <a:latin typeface="+mn-lt"/>
                <a:ea typeface="+mn-ea"/>
                <a:cs typeface="+mn-cs"/>
              </a:rPr>
              <a:t>Ideally, we want to work with a color space with the most compact / concentrated density plot for color channels.</a:t>
            </a:r>
          </a:p>
          <a:p>
            <a:r>
              <a:rPr lang="en-GB" sz="1200" b="0" i="0" kern="1200">
                <a:solidFill>
                  <a:schemeClr val="tx1"/>
                </a:solidFill>
                <a:effectLst/>
                <a:latin typeface="+mn-lt"/>
                <a:ea typeface="+mn-ea"/>
                <a:cs typeface="+mn-cs"/>
              </a:rPr>
              <a:t>The density plots for RGB blow up drastically. This means that the variation in the values of the channels is very high and fixing a threshold is a big problem. Fixing a higher range will detect colors which are similar to the desired color ( False Positives ) and lower range will not detect the desired color in different lighting ( False Negatives ).</a:t>
            </a:r>
          </a:p>
          <a:p>
            <a:r>
              <a:rPr lang="en-GB" sz="1200" b="0" i="0" kern="1200">
                <a:solidFill>
                  <a:schemeClr val="tx1"/>
                </a:solidFill>
                <a:effectLst/>
                <a:latin typeface="+mn-lt"/>
                <a:ea typeface="+mn-ea"/>
                <a:cs typeface="+mn-cs"/>
              </a:rPr>
              <a:t>In HSV, since only the H component contains information about the absolute color. Thus, it becomes my first choice of color space since I can tweak just one knob ( H ) to specify a color as compared to 2 knobs in YCrCb ( Cr and Cb ) and LAB ( A and B ).</a:t>
            </a:r>
          </a:p>
          <a:p>
            <a:r>
              <a:rPr lang="en-GB" sz="1200" b="0" i="0" kern="1200">
                <a:solidFill>
                  <a:schemeClr val="tx1"/>
                </a:solidFill>
                <a:effectLst/>
                <a:latin typeface="+mn-lt"/>
                <a:ea typeface="+mn-ea"/>
                <a:cs typeface="+mn-cs"/>
              </a:rPr>
              <a:t>Comparing the plots of YCrCb and LAB shows a higher level of compactness in case of LAB. So, next best choice for me becomes the LAB color space.</a:t>
            </a:r>
          </a:p>
          <a:p>
            <a:endParaRPr lang="en-US" dirty="0"/>
          </a:p>
        </p:txBody>
      </p:sp>
      <p:sp>
        <p:nvSpPr>
          <p:cNvPr id="4" name="Rectangle 3"/>
          <p:cNvSpPr>
            <a:spLocks noGrp="1"/>
          </p:cNvSpPr>
          <p:nvPr>
            <p:ph type="sldNum" sz="quarter" idx="10"/>
          </p:nvPr>
        </p:nvSpPr>
        <p:spPr/>
        <p:txBody>
          <a:bodyPr/>
          <a:lstStyle/>
          <a:p>
            <a:fld id="{55A5A28D-BDB6-46FF-A1EF-D3D59E3A726F}" type="slidenum">
              <a:rPr lang="en-US" smtClean="0"/>
              <a:pPr/>
              <a:t>49</a:t>
            </a:fld>
            <a:endParaRPr lang="en-US"/>
          </a:p>
        </p:txBody>
      </p:sp>
    </p:spTree>
    <p:extLst>
      <p:ext uri="{BB962C8B-B14F-4D97-AF65-F5344CB8AC3E}">
        <p14:creationId xmlns:p14="http://schemas.microsoft.com/office/powerpoint/2010/main" val="93955460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a:noFill/>
          <a:ln w="12700">
            <a:solidFill>
              <a:prstClr val="black"/>
            </a:solidFill>
          </a:ln>
        </p:spPr>
      </p:sp>
      <p:sp>
        <p:nvSpPr>
          <p:cNvPr id="3" name="Rectangle 2"/>
          <p:cNvSpPr>
            <a:spLocks noGrp="1"/>
          </p:cNvSpPr>
          <p:nvPr>
            <p:ph type="body" idx="1"/>
          </p:nvPr>
        </p:nvSpPr>
        <p:spPr/>
        <p:txBody>
          <a:bodyPr/>
          <a:lstStyle/>
          <a:p>
            <a:r>
              <a:rPr lang="en-GB" sz="1200" b="0" i="0" kern="1200">
                <a:solidFill>
                  <a:schemeClr val="tx1"/>
                </a:solidFill>
                <a:effectLst/>
                <a:latin typeface="+mn-lt"/>
                <a:ea typeface="+mn-ea"/>
                <a:cs typeface="+mn-cs"/>
              </a:rPr>
              <a:t>Ideally, we want to work with a color space with the most compact / concentrated density plot for color channels.</a:t>
            </a:r>
          </a:p>
          <a:p>
            <a:r>
              <a:rPr lang="en-GB" sz="1200" b="0" i="0" kern="1200">
                <a:solidFill>
                  <a:schemeClr val="tx1"/>
                </a:solidFill>
                <a:effectLst/>
                <a:latin typeface="+mn-lt"/>
                <a:ea typeface="+mn-ea"/>
                <a:cs typeface="+mn-cs"/>
              </a:rPr>
              <a:t>The density plots for RGB blow up drastically. This means that the variation in the values of the channels is very high and fixing a threshold is a big problem. Fixing a higher range will detect colors which are similar to the desired color ( False Positives ) and lower range will not detect the desired color in different lighting ( False Negatives ).</a:t>
            </a:r>
          </a:p>
          <a:p>
            <a:r>
              <a:rPr lang="en-GB" sz="1200" b="0" i="0" kern="1200">
                <a:solidFill>
                  <a:schemeClr val="tx1"/>
                </a:solidFill>
                <a:effectLst/>
                <a:latin typeface="+mn-lt"/>
                <a:ea typeface="+mn-ea"/>
                <a:cs typeface="+mn-cs"/>
              </a:rPr>
              <a:t>In HSV, since only the H component contains information about the absolute color. Thus, it becomes my first choice of color space since I can tweak just one knob ( H ) to specify a color as compared to 2 knobs in YCrCb ( Cr and Cb ) and LAB ( A and B ).</a:t>
            </a:r>
          </a:p>
          <a:p>
            <a:r>
              <a:rPr lang="en-GB" sz="1200" b="0" i="0" kern="1200">
                <a:solidFill>
                  <a:schemeClr val="tx1"/>
                </a:solidFill>
                <a:effectLst/>
                <a:latin typeface="+mn-lt"/>
                <a:ea typeface="+mn-ea"/>
                <a:cs typeface="+mn-cs"/>
              </a:rPr>
              <a:t>Comparing the plots of YCrCb and LAB shows a higher level of compactness in case of LAB. So, next best choice for me becomes the LAB color space.</a:t>
            </a:r>
          </a:p>
          <a:p>
            <a:pPr rtl="0" fontAlgn="base"/>
            <a:r>
              <a:rPr lang="en-US" sz="1200" b="0" i="0" kern="1200">
                <a:solidFill>
                  <a:schemeClr val="tx1"/>
                </a:solidFill>
                <a:effectLst/>
                <a:latin typeface="+mn-lt"/>
                <a:ea typeface="+mn-ea"/>
                <a:cs typeface="+mn-cs"/>
              </a:rPr>
              <a:t>cvtColor(bgr, ycb, COLOR_BGR2YCrCb);</a:t>
            </a:r>
          </a:p>
          <a:p>
            <a:pPr rtl="0" fontAlgn="base"/>
            <a:r>
              <a:rPr lang="en-US" sz="1200" b="0" i="0" kern="1200">
                <a:solidFill>
                  <a:schemeClr val="tx1"/>
                </a:solidFill>
                <a:effectLst/>
                <a:latin typeface="+mn-lt"/>
                <a:ea typeface="+mn-ea"/>
                <a:cs typeface="+mn-cs"/>
              </a:rPr>
              <a:t>cvtColor(bgr, hsv, COLOR_BGR2HSV);</a:t>
            </a:r>
          </a:p>
          <a:p>
            <a:pPr rtl="0" fontAlgn="base"/>
            <a:r>
              <a:rPr lang="en-US" sz="1200" b="0" i="0" kern="1200">
                <a:solidFill>
                  <a:schemeClr val="tx1"/>
                </a:solidFill>
                <a:effectLst/>
                <a:latin typeface="+mn-lt"/>
                <a:ea typeface="+mn-ea"/>
                <a:cs typeface="+mn-cs"/>
              </a:rPr>
              <a:t>cvtColor(bgr, lab, COLOR_BGR2Lab);</a:t>
            </a:r>
          </a:p>
          <a:p>
            <a:endParaRPr lang="en-GB" sz="1200" b="0" i="0" kern="1200">
              <a:solidFill>
                <a:schemeClr val="tx1"/>
              </a:solidFill>
              <a:effectLst/>
              <a:latin typeface="+mn-lt"/>
              <a:ea typeface="+mn-ea"/>
              <a:cs typeface="+mn-cs"/>
            </a:endParaRPr>
          </a:p>
          <a:p>
            <a:r>
              <a:rPr lang="en-GB" sz="1200" b="0" i="0" kern="1200">
                <a:solidFill>
                  <a:schemeClr val="tx1"/>
                </a:solidFill>
                <a:effectLst/>
                <a:latin typeface="+mn-lt"/>
                <a:ea typeface="+mn-ea"/>
                <a:cs typeface="+mn-cs"/>
              </a:rPr>
              <a:t>https://docs.opencv.org/3.3.0/de/d25/imgproc_color_conversions.html</a:t>
            </a:r>
          </a:p>
          <a:p>
            <a:endParaRPr lang="en-US" dirty="0"/>
          </a:p>
        </p:txBody>
      </p:sp>
      <p:sp>
        <p:nvSpPr>
          <p:cNvPr id="4" name="Rectangle 3"/>
          <p:cNvSpPr>
            <a:spLocks noGrp="1"/>
          </p:cNvSpPr>
          <p:nvPr>
            <p:ph type="sldNum" sz="quarter" idx="10"/>
          </p:nvPr>
        </p:nvSpPr>
        <p:spPr/>
        <p:txBody>
          <a:bodyPr/>
          <a:lstStyle/>
          <a:p>
            <a:fld id="{55A5A28D-BDB6-46FF-A1EF-D3D59E3A726F}" type="slidenum">
              <a:rPr lang="en-US" smtClean="0"/>
              <a:pPr/>
              <a:t>50</a:t>
            </a:fld>
            <a:endParaRPr lang="en-US"/>
          </a:p>
        </p:txBody>
      </p:sp>
    </p:spTree>
    <p:extLst>
      <p:ext uri="{BB962C8B-B14F-4D97-AF65-F5344CB8AC3E}">
        <p14:creationId xmlns:p14="http://schemas.microsoft.com/office/powerpoint/2010/main" val="118905767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a:noFill/>
          <a:ln w="12700">
            <a:solidFill>
              <a:prstClr val="black"/>
            </a:solidFill>
          </a:ln>
        </p:spPr>
      </p:sp>
      <p:sp>
        <p:nvSpPr>
          <p:cNvPr id="3" name="Rectangle 2"/>
          <p:cNvSpPr>
            <a:spLocks noGrp="1"/>
          </p:cNvSpPr>
          <p:nvPr>
            <p:ph type="body" idx="1"/>
          </p:nvPr>
        </p:nvSpPr>
        <p:spPr/>
        <p:txBody>
          <a:bodyPr/>
          <a:lstStyle/>
          <a:p>
            <a:pPr algn="l" fontAlgn="base"/>
            <a:r>
              <a:rPr lang="en-GB" b="0" i="0">
                <a:solidFill>
                  <a:srgbClr val="242729"/>
                </a:solidFill>
                <a:effectLst/>
                <a:latin typeface="Arial" panose="020B0604020202020204" pitchFamily="34" charset="0"/>
              </a:rPr>
              <a:t>Convolution is correlation with the filter rotated 180 degrees. This makes no difference, if the filter is symmetric, like a Gaussian, or a Laplacian. But it makes a whole lot of difference, when the filter is not symmetric, like a derivative.</a:t>
            </a:r>
          </a:p>
          <a:p>
            <a:pPr algn="l" fontAlgn="base"/>
            <a:r>
              <a:rPr lang="en-GB" b="0" i="0">
                <a:solidFill>
                  <a:srgbClr val="242729"/>
                </a:solidFill>
                <a:effectLst/>
                <a:latin typeface="Arial" panose="020B0604020202020204" pitchFamily="34" charset="0"/>
              </a:rPr>
              <a:t>The reason we need convolution is that it is associative, while correlation, in general, is not. To see why this is true, remember that convolution is multiplication in the frequency domain, which is obviously associative. On the other hand, correlation in the frequency domain is multiplication by the complex conjugate, which is not associative.</a:t>
            </a:r>
          </a:p>
          <a:p>
            <a:pPr algn="l" fontAlgn="base"/>
            <a:r>
              <a:rPr lang="en-GB" b="0" i="0">
                <a:solidFill>
                  <a:srgbClr val="242729"/>
                </a:solidFill>
                <a:effectLst/>
                <a:latin typeface="Arial" panose="020B0604020202020204" pitchFamily="34" charset="0"/>
              </a:rPr>
              <a:t>The associativity of convolution is what allows you to "pre-convolve" the filters, so that you only need to convolve the image with a single filter. For example, let's say you have an image </a:t>
            </a:r>
            <a:r>
              <a:rPr lang="en-GB" b="0" i="0" u="none" strike="noStrike">
                <a:solidFill>
                  <a:srgbClr val="242729"/>
                </a:solidFill>
                <a:effectLst/>
                <a:latin typeface="MathJax_Math-italic"/>
              </a:rPr>
              <a:t>f</a:t>
            </a:r>
            <a:r>
              <a:rPr lang="en-GB" b="0" i="0" u="none" strike="noStrike">
                <a:solidFill>
                  <a:srgbClr val="242729"/>
                </a:solidFill>
                <a:effectLst/>
                <a:latin typeface="inherit"/>
              </a:rPr>
              <a:t>f</a:t>
            </a:r>
            <a:r>
              <a:rPr lang="en-GB" b="0" i="0">
                <a:solidFill>
                  <a:srgbClr val="242729"/>
                </a:solidFill>
                <a:effectLst/>
                <a:latin typeface="Arial" panose="020B0604020202020204" pitchFamily="34" charset="0"/>
              </a:rPr>
              <a:t>, which you need to convolve with </a:t>
            </a:r>
            <a:r>
              <a:rPr lang="en-GB" b="0" i="0" u="none" strike="noStrike">
                <a:solidFill>
                  <a:srgbClr val="242729"/>
                </a:solidFill>
                <a:effectLst/>
                <a:latin typeface="MathJax_Math-italic"/>
              </a:rPr>
              <a:t>g</a:t>
            </a:r>
            <a:r>
              <a:rPr lang="en-GB" b="0" i="0" u="none" strike="noStrike">
                <a:solidFill>
                  <a:srgbClr val="242729"/>
                </a:solidFill>
                <a:effectLst/>
                <a:latin typeface="inherit"/>
              </a:rPr>
              <a:t>g</a:t>
            </a:r>
            <a:r>
              <a:rPr lang="en-GB" b="0" i="0">
                <a:solidFill>
                  <a:srgbClr val="242729"/>
                </a:solidFill>
                <a:effectLst/>
                <a:latin typeface="Arial" panose="020B0604020202020204" pitchFamily="34" charset="0"/>
              </a:rPr>
              <a:t> and then with </a:t>
            </a:r>
            <a:r>
              <a:rPr lang="en-GB" b="0" i="0" u="none" strike="noStrike">
                <a:solidFill>
                  <a:srgbClr val="242729"/>
                </a:solidFill>
                <a:effectLst/>
                <a:latin typeface="MathJax_Math-italic"/>
              </a:rPr>
              <a:t>h</a:t>
            </a:r>
            <a:r>
              <a:rPr lang="en-GB" b="0" i="0" u="none" strike="noStrike">
                <a:solidFill>
                  <a:srgbClr val="242729"/>
                </a:solidFill>
                <a:effectLst/>
                <a:latin typeface="inherit"/>
              </a:rPr>
              <a:t>h</a:t>
            </a:r>
            <a:r>
              <a:rPr lang="en-GB" b="0" i="0">
                <a:solidFill>
                  <a:srgbClr val="242729"/>
                </a:solidFill>
                <a:effectLst/>
                <a:latin typeface="Arial" panose="020B0604020202020204" pitchFamily="34" charset="0"/>
              </a:rPr>
              <a:t>. </a:t>
            </a:r>
            <a:r>
              <a:rPr lang="en-GB" b="0" i="0" u="none" strike="noStrike">
                <a:solidFill>
                  <a:srgbClr val="242729"/>
                </a:solidFill>
                <a:effectLst/>
                <a:latin typeface="MathJax_Math-italic"/>
              </a:rPr>
              <a:t>f</a:t>
            </a:r>
            <a:r>
              <a:rPr lang="en-GB" b="0" i="0" u="none" strike="noStrike">
                <a:solidFill>
                  <a:srgbClr val="242729"/>
                </a:solidFill>
                <a:effectLst/>
                <a:latin typeface="MathJax_Main"/>
              </a:rPr>
              <a:t>∗</a:t>
            </a:r>
            <a:r>
              <a:rPr lang="en-GB" b="0" i="0" u="none" strike="noStrike">
                <a:solidFill>
                  <a:srgbClr val="242729"/>
                </a:solidFill>
                <a:effectLst/>
                <a:latin typeface="MathJax_Math-italic"/>
              </a:rPr>
              <a:t>g</a:t>
            </a:r>
            <a:r>
              <a:rPr lang="en-GB" b="0" i="0" u="none" strike="noStrike">
                <a:solidFill>
                  <a:srgbClr val="242729"/>
                </a:solidFill>
                <a:effectLst/>
                <a:latin typeface="MathJax_Main"/>
              </a:rPr>
              <a:t>∗</a:t>
            </a:r>
            <a:r>
              <a:rPr lang="en-GB" b="0" i="0" u="none" strike="noStrike">
                <a:solidFill>
                  <a:srgbClr val="242729"/>
                </a:solidFill>
                <a:effectLst/>
                <a:latin typeface="MathJax_Math-italic"/>
              </a:rPr>
              <a:t>h</a:t>
            </a:r>
            <a:r>
              <a:rPr lang="en-GB" b="0" i="0" u="none" strike="noStrike">
                <a:solidFill>
                  <a:srgbClr val="242729"/>
                </a:solidFill>
                <a:effectLst/>
                <a:latin typeface="MathJax_Main"/>
              </a:rPr>
              <a:t>=</a:t>
            </a:r>
            <a:r>
              <a:rPr lang="en-GB" b="0" i="0" u="none" strike="noStrike">
                <a:solidFill>
                  <a:srgbClr val="242729"/>
                </a:solidFill>
                <a:effectLst/>
                <a:latin typeface="MathJax_Math-italic"/>
              </a:rPr>
              <a:t>f</a:t>
            </a:r>
            <a:r>
              <a:rPr lang="en-GB" b="0" i="0" u="none" strike="noStrike">
                <a:solidFill>
                  <a:srgbClr val="242729"/>
                </a:solidFill>
                <a:effectLst/>
                <a:latin typeface="MathJax_Main"/>
              </a:rPr>
              <a:t>∗(</a:t>
            </a:r>
            <a:r>
              <a:rPr lang="en-GB" b="0" i="0" u="none" strike="noStrike">
                <a:solidFill>
                  <a:srgbClr val="242729"/>
                </a:solidFill>
                <a:effectLst/>
                <a:latin typeface="MathJax_Math-italic"/>
              </a:rPr>
              <a:t>g</a:t>
            </a:r>
            <a:r>
              <a:rPr lang="en-GB" b="0" i="0" u="none" strike="noStrike">
                <a:solidFill>
                  <a:srgbClr val="242729"/>
                </a:solidFill>
                <a:effectLst/>
                <a:latin typeface="MathJax_Main"/>
              </a:rPr>
              <a:t>∗</a:t>
            </a:r>
            <a:r>
              <a:rPr lang="en-GB" b="0" i="0" u="none" strike="noStrike">
                <a:solidFill>
                  <a:srgbClr val="242729"/>
                </a:solidFill>
                <a:effectLst/>
                <a:latin typeface="MathJax_Math-italic"/>
              </a:rPr>
              <a:t>h</a:t>
            </a:r>
            <a:r>
              <a:rPr lang="en-GB" b="0" i="0" u="none" strike="noStrike">
                <a:solidFill>
                  <a:srgbClr val="242729"/>
                </a:solidFill>
                <a:effectLst/>
                <a:latin typeface="MathJax_Main"/>
              </a:rPr>
              <a:t>)</a:t>
            </a:r>
            <a:r>
              <a:rPr lang="en-GB" b="0" i="0" u="none" strike="noStrike">
                <a:solidFill>
                  <a:srgbClr val="242729"/>
                </a:solidFill>
                <a:effectLst/>
                <a:latin typeface="inherit"/>
              </a:rPr>
              <a:t>f∗g∗h=f∗(g∗h)</a:t>
            </a:r>
            <a:r>
              <a:rPr lang="en-GB" b="0" i="0">
                <a:solidFill>
                  <a:srgbClr val="242729"/>
                </a:solidFill>
                <a:effectLst/>
                <a:latin typeface="Arial" panose="020B0604020202020204" pitchFamily="34" charset="0"/>
              </a:rPr>
              <a:t>. That means you can convolve </a:t>
            </a:r>
            <a:r>
              <a:rPr lang="en-GB" b="0" i="0" u="none" strike="noStrike">
                <a:solidFill>
                  <a:srgbClr val="242729"/>
                </a:solidFill>
                <a:effectLst/>
                <a:latin typeface="MathJax_Math-italic"/>
              </a:rPr>
              <a:t>g</a:t>
            </a:r>
            <a:r>
              <a:rPr lang="en-GB" b="0" i="0" u="none" strike="noStrike">
                <a:solidFill>
                  <a:srgbClr val="242729"/>
                </a:solidFill>
                <a:effectLst/>
                <a:latin typeface="inherit"/>
              </a:rPr>
              <a:t>g</a:t>
            </a:r>
            <a:r>
              <a:rPr lang="en-GB" b="0" i="0">
                <a:solidFill>
                  <a:srgbClr val="242729"/>
                </a:solidFill>
                <a:effectLst/>
                <a:latin typeface="Arial" panose="020B0604020202020204" pitchFamily="34" charset="0"/>
              </a:rPr>
              <a:t>and </a:t>
            </a:r>
            <a:r>
              <a:rPr lang="en-GB" b="0" i="0" u="none" strike="noStrike">
                <a:solidFill>
                  <a:srgbClr val="242729"/>
                </a:solidFill>
                <a:effectLst/>
                <a:latin typeface="MathJax_Math-italic"/>
              </a:rPr>
              <a:t>h</a:t>
            </a:r>
            <a:r>
              <a:rPr lang="en-GB" b="0" i="0" u="none" strike="noStrike">
                <a:solidFill>
                  <a:srgbClr val="242729"/>
                </a:solidFill>
                <a:effectLst/>
                <a:latin typeface="inherit"/>
              </a:rPr>
              <a:t>h</a:t>
            </a:r>
            <a:r>
              <a:rPr lang="en-GB" b="0" i="0">
                <a:solidFill>
                  <a:srgbClr val="242729"/>
                </a:solidFill>
                <a:effectLst/>
                <a:latin typeface="Arial" panose="020B0604020202020204" pitchFamily="34" charset="0"/>
              </a:rPr>
              <a:t> first into a single filter, and then convolve </a:t>
            </a:r>
            <a:r>
              <a:rPr lang="en-GB" b="0" i="0" u="none" strike="noStrike">
                <a:solidFill>
                  <a:srgbClr val="242729"/>
                </a:solidFill>
                <a:effectLst/>
                <a:latin typeface="MathJax_Math-italic"/>
              </a:rPr>
              <a:t>f</a:t>
            </a:r>
            <a:r>
              <a:rPr lang="en-GB" b="0" i="0" u="none" strike="noStrike">
                <a:solidFill>
                  <a:srgbClr val="242729"/>
                </a:solidFill>
                <a:effectLst/>
                <a:latin typeface="inherit"/>
              </a:rPr>
              <a:t>f</a:t>
            </a:r>
            <a:r>
              <a:rPr lang="en-GB" b="0" i="0">
                <a:solidFill>
                  <a:srgbClr val="242729"/>
                </a:solidFill>
                <a:effectLst/>
                <a:latin typeface="Arial" panose="020B0604020202020204" pitchFamily="34" charset="0"/>
              </a:rPr>
              <a:t> with it. This is useful, if you need to convolve many images with </a:t>
            </a:r>
            <a:r>
              <a:rPr lang="en-GB" b="0" i="0" u="none" strike="noStrike">
                <a:solidFill>
                  <a:srgbClr val="242729"/>
                </a:solidFill>
                <a:effectLst/>
                <a:latin typeface="MathJax_Math-italic"/>
              </a:rPr>
              <a:t>g</a:t>
            </a:r>
            <a:r>
              <a:rPr lang="en-GB" b="0" i="0" u="none" strike="noStrike">
                <a:solidFill>
                  <a:srgbClr val="242729"/>
                </a:solidFill>
                <a:effectLst/>
                <a:latin typeface="inherit"/>
              </a:rPr>
              <a:t>g</a:t>
            </a:r>
            <a:r>
              <a:rPr lang="en-GB" b="0" i="0">
                <a:solidFill>
                  <a:srgbClr val="242729"/>
                </a:solidFill>
                <a:effectLst/>
                <a:latin typeface="Arial" panose="020B0604020202020204" pitchFamily="34" charset="0"/>
              </a:rPr>
              <a:t> and </a:t>
            </a:r>
            <a:r>
              <a:rPr lang="en-GB" b="0" i="0" u="none" strike="noStrike">
                <a:solidFill>
                  <a:srgbClr val="242729"/>
                </a:solidFill>
                <a:effectLst/>
                <a:latin typeface="MathJax_Math-italic"/>
              </a:rPr>
              <a:t>h</a:t>
            </a:r>
            <a:r>
              <a:rPr lang="en-GB" b="0" i="0" u="none" strike="noStrike">
                <a:solidFill>
                  <a:srgbClr val="242729"/>
                </a:solidFill>
                <a:effectLst/>
                <a:latin typeface="inherit"/>
              </a:rPr>
              <a:t>h</a:t>
            </a:r>
            <a:r>
              <a:rPr lang="en-GB" b="0" i="0">
                <a:solidFill>
                  <a:srgbClr val="242729"/>
                </a:solidFill>
                <a:effectLst/>
                <a:latin typeface="Arial" panose="020B0604020202020204" pitchFamily="34" charset="0"/>
              </a:rPr>
              <a:t>. You can pre-compute </a:t>
            </a:r>
            <a:r>
              <a:rPr lang="en-GB" b="0" i="0" u="none" strike="noStrike">
                <a:solidFill>
                  <a:srgbClr val="242729"/>
                </a:solidFill>
                <a:effectLst/>
                <a:latin typeface="MathJax_Math-italic"/>
              </a:rPr>
              <a:t>k</a:t>
            </a:r>
            <a:r>
              <a:rPr lang="en-GB" b="0" i="0" u="none" strike="noStrike">
                <a:solidFill>
                  <a:srgbClr val="242729"/>
                </a:solidFill>
                <a:effectLst/>
                <a:latin typeface="MathJax_Main"/>
              </a:rPr>
              <a:t>=</a:t>
            </a:r>
            <a:r>
              <a:rPr lang="en-GB" b="0" i="0" u="none" strike="noStrike">
                <a:solidFill>
                  <a:srgbClr val="242729"/>
                </a:solidFill>
                <a:effectLst/>
                <a:latin typeface="MathJax_Math-italic"/>
              </a:rPr>
              <a:t>g</a:t>
            </a:r>
            <a:r>
              <a:rPr lang="en-GB" b="0" i="0" u="none" strike="noStrike">
                <a:solidFill>
                  <a:srgbClr val="242729"/>
                </a:solidFill>
                <a:effectLst/>
                <a:latin typeface="MathJax_Main"/>
              </a:rPr>
              <a:t>∗</a:t>
            </a:r>
            <a:r>
              <a:rPr lang="en-GB" b="0" i="0" u="none" strike="noStrike">
                <a:solidFill>
                  <a:srgbClr val="242729"/>
                </a:solidFill>
                <a:effectLst/>
                <a:latin typeface="MathJax_Math-italic"/>
              </a:rPr>
              <a:t>h</a:t>
            </a:r>
            <a:r>
              <a:rPr lang="en-GB" b="0" i="0" u="none" strike="noStrike">
                <a:solidFill>
                  <a:srgbClr val="242729"/>
                </a:solidFill>
                <a:effectLst/>
                <a:latin typeface="inherit"/>
              </a:rPr>
              <a:t>k=g∗h</a:t>
            </a:r>
            <a:r>
              <a:rPr lang="en-GB" b="0" i="0">
                <a:solidFill>
                  <a:srgbClr val="242729"/>
                </a:solidFill>
                <a:effectLst/>
                <a:latin typeface="Arial" panose="020B0604020202020204" pitchFamily="34" charset="0"/>
              </a:rPr>
              <a:t>, and then reuse </a:t>
            </a:r>
            <a:r>
              <a:rPr lang="en-GB" b="0" i="0" u="none" strike="noStrike">
                <a:solidFill>
                  <a:srgbClr val="242729"/>
                </a:solidFill>
                <a:effectLst/>
                <a:latin typeface="MathJax_Math-italic"/>
              </a:rPr>
              <a:t>k</a:t>
            </a:r>
            <a:r>
              <a:rPr lang="en-GB" b="0" i="0" u="none" strike="noStrike">
                <a:solidFill>
                  <a:srgbClr val="242729"/>
                </a:solidFill>
                <a:effectLst/>
                <a:latin typeface="inherit"/>
              </a:rPr>
              <a:t>k</a:t>
            </a:r>
            <a:r>
              <a:rPr lang="en-GB" b="0" i="0">
                <a:solidFill>
                  <a:srgbClr val="242729"/>
                </a:solidFill>
                <a:effectLst/>
                <a:latin typeface="Arial" panose="020B0604020202020204" pitchFamily="34" charset="0"/>
              </a:rPr>
              <a:t> multple times.</a:t>
            </a:r>
          </a:p>
          <a:p>
            <a:pPr algn="l" fontAlgn="base"/>
            <a:r>
              <a:rPr lang="en-GB" b="0" i="0">
                <a:solidFill>
                  <a:srgbClr val="242729"/>
                </a:solidFill>
                <a:effectLst/>
                <a:latin typeface="Arial" panose="020B0604020202020204" pitchFamily="34" charset="0"/>
              </a:rPr>
              <a:t>So if you are doing </a:t>
            </a:r>
            <a:r>
              <a:rPr lang="en-GB" b="0" i="0" u="sng">
                <a:solidFill>
                  <a:srgbClr val="1A6B72"/>
                </a:solidFill>
                <a:effectLst/>
                <a:latin typeface="inherit"/>
                <a:hlinkClick r:id="rId3">
                  <a:extLst>
                    <a:ext uri="{A12FA001-AC4F-418D-AE19-62706E023703}">
                      <ahyp:hlinkClr xmlns:ahyp="http://schemas.microsoft.com/office/drawing/2018/hyperlinkcolor" val="tx"/>
                    </a:ext>
                  </a:extLst>
                </a:hlinkClick>
              </a:rPr>
              <a:t>template matching</a:t>
            </a:r>
            <a:r>
              <a:rPr lang="en-GB" b="0" i="0">
                <a:solidFill>
                  <a:srgbClr val="242729"/>
                </a:solidFill>
                <a:effectLst/>
                <a:latin typeface="Arial" panose="020B0604020202020204" pitchFamily="34" charset="0"/>
              </a:rPr>
              <a:t>, i. e. looking for a single template, correlation is sufficient. But if you need to use multiple filters in succession, and you need to perform this operation on multiple images, it makes sense to convolve the multiple filters into a single filter ahead of time.</a:t>
            </a:r>
          </a:p>
          <a:p>
            <a:endParaRPr lang="en-US" dirty="0"/>
          </a:p>
        </p:txBody>
      </p:sp>
      <p:sp>
        <p:nvSpPr>
          <p:cNvPr id="4" name="Rectangle 3"/>
          <p:cNvSpPr>
            <a:spLocks noGrp="1"/>
          </p:cNvSpPr>
          <p:nvPr>
            <p:ph type="sldNum" sz="quarter" idx="10"/>
          </p:nvPr>
        </p:nvSpPr>
        <p:spPr/>
        <p:txBody>
          <a:bodyPr/>
          <a:lstStyle/>
          <a:p>
            <a:fld id="{55A5A28D-BDB6-46FF-A1EF-D3D59E3A726F}" type="slidenum">
              <a:rPr lang="en-US" smtClean="0"/>
              <a:pPr/>
              <a:t>51</a:t>
            </a:fld>
            <a:endParaRPr lang="en-US"/>
          </a:p>
        </p:txBody>
      </p:sp>
    </p:spTree>
    <p:extLst>
      <p:ext uri="{BB962C8B-B14F-4D97-AF65-F5344CB8AC3E}">
        <p14:creationId xmlns:p14="http://schemas.microsoft.com/office/powerpoint/2010/main" val="223180636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a:noFill/>
          <a:ln w="12700">
            <a:solidFill>
              <a:prstClr val="black"/>
            </a:solidFill>
          </a:ln>
        </p:spPr>
      </p:sp>
      <p:sp>
        <p:nvSpPr>
          <p:cNvPr id="3" name="Rectangle 2"/>
          <p:cNvSpPr>
            <a:spLocks noGrp="1"/>
          </p:cNvSpPr>
          <p:nvPr>
            <p:ph type="body" idx="1"/>
          </p:nvPr>
        </p:nvSpPr>
        <p:spPr/>
        <p:txBody>
          <a:bodyPr/>
          <a:lstStyle/>
          <a:p>
            <a:endParaRPr lang="en-US" dirty="0"/>
          </a:p>
        </p:txBody>
      </p:sp>
      <p:sp>
        <p:nvSpPr>
          <p:cNvPr id="4" name="Rectangle 3"/>
          <p:cNvSpPr>
            <a:spLocks noGrp="1"/>
          </p:cNvSpPr>
          <p:nvPr>
            <p:ph type="sldNum" sz="quarter" idx="10"/>
          </p:nvPr>
        </p:nvSpPr>
        <p:spPr/>
        <p:txBody>
          <a:bodyPr/>
          <a:lstStyle/>
          <a:p>
            <a:fld id="{55A5A28D-BDB6-46FF-A1EF-D3D59E3A726F}" type="slidenum">
              <a:rPr lang="en-US" smtClean="0"/>
              <a:pPr/>
              <a:t>52</a:t>
            </a:fld>
            <a:endParaRPr lang="en-US"/>
          </a:p>
        </p:txBody>
      </p:sp>
    </p:spTree>
    <p:extLst>
      <p:ext uri="{BB962C8B-B14F-4D97-AF65-F5344CB8AC3E}">
        <p14:creationId xmlns:p14="http://schemas.microsoft.com/office/powerpoint/2010/main" val="29518516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a:noFill/>
          <a:ln w="12700">
            <a:solidFill>
              <a:prstClr val="black"/>
            </a:solidFill>
          </a:ln>
        </p:spPr>
      </p:sp>
      <p:sp>
        <p:nvSpPr>
          <p:cNvPr id="3" name="Rectangle 2"/>
          <p:cNvSpPr>
            <a:spLocks noGrp="1"/>
          </p:cNvSpPr>
          <p:nvPr>
            <p:ph type="body" idx="1"/>
          </p:nvPr>
        </p:nvSpPr>
        <p:spPr/>
        <p:txBody>
          <a:bodyPr/>
          <a:lstStyle/>
          <a:p>
            <a:endParaRPr lang="en-US" dirty="0"/>
          </a:p>
        </p:txBody>
      </p:sp>
      <p:sp>
        <p:nvSpPr>
          <p:cNvPr id="4" name="Rectangle 3"/>
          <p:cNvSpPr>
            <a:spLocks noGrp="1"/>
          </p:cNvSpPr>
          <p:nvPr>
            <p:ph type="sldNum" sz="quarter" idx="10"/>
          </p:nvPr>
        </p:nvSpPr>
        <p:spPr/>
        <p:txBody>
          <a:bodyPr/>
          <a:lstStyle/>
          <a:p>
            <a:fld id="{55A5A28D-BDB6-46FF-A1EF-D3D59E3A726F}" type="slidenum">
              <a:rPr lang="en-US" smtClean="0"/>
              <a:pPr/>
              <a:t>8</a:t>
            </a:fld>
            <a:endParaRPr lang="en-US"/>
          </a:p>
        </p:txBody>
      </p:sp>
    </p:spTree>
    <p:extLst>
      <p:ext uri="{BB962C8B-B14F-4D97-AF65-F5344CB8AC3E}">
        <p14:creationId xmlns:p14="http://schemas.microsoft.com/office/powerpoint/2010/main" val="77654489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a:noFill/>
          <a:ln w="12700">
            <a:solidFill>
              <a:prstClr val="black"/>
            </a:solidFill>
          </a:ln>
        </p:spPr>
      </p:sp>
      <p:sp>
        <p:nvSpPr>
          <p:cNvPr id="3" name="Rectangle 2"/>
          <p:cNvSpPr>
            <a:spLocks noGrp="1"/>
          </p:cNvSpPr>
          <p:nvPr>
            <p:ph type="body" idx="1"/>
          </p:nvPr>
        </p:nvSpPr>
        <p:spPr/>
        <p:txBody>
          <a:bodyPr/>
          <a:lstStyle/>
          <a:p>
            <a:pPr marL="171450" indent="-171450" fontAlgn="base">
              <a:buFontTx/>
              <a:buChar char="-"/>
            </a:pPr>
            <a:r>
              <a:rPr lang="en-GB" sz="1200" b="0" i="0" kern="1200">
                <a:solidFill>
                  <a:schemeClr val="tx1"/>
                </a:solidFill>
                <a:effectLst/>
                <a:latin typeface="+mn-lt"/>
                <a:ea typeface="+mn-ea"/>
                <a:cs typeface="+mn-cs"/>
              </a:rPr>
              <a:t>Flip the kernel both horizontally and vertically (filter rotated 180 degrees). </a:t>
            </a:r>
          </a:p>
          <a:p>
            <a:pPr marL="0" indent="0" fontAlgn="base">
              <a:buFontTx/>
              <a:buNone/>
            </a:pPr>
            <a:r>
              <a:rPr lang="en-GB" sz="1200" b="0" i="0" kern="1200">
                <a:solidFill>
                  <a:schemeClr val="tx1"/>
                </a:solidFill>
                <a:effectLst/>
                <a:latin typeface="+mn-lt"/>
                <a:ea typeface="+mn-ea"/>
                <a:cs typeface="+mn-cs"/>
              </a:rPr>
              <a:t>(As our selected kernel is symetric, the flipped kernel is equal to the original.)</a:t>
            </a:r>
          </a:p>
          <a:p>
            <a:pPr marL="171450" indent="-171450" fontAlgn="base">
              <a:buFontTx/>
              <a:buChar char="-"/>
            </a:pPr>
            <a:r>
              <a:rPr lang="en-GB" sz="1200" b="0" i="0" kern="1200">
                <a:solidFill>
                  <a:schemeClr val="tx1"/>
                </a:solidFill>
                <a:effectLst/>
                <a:latin typeface="+mn-lt"/>
                <a:ea typeface="+mn-ea"/>
                <a:cs typeface="+mn-cs"/>
              </a:rPr>
              <a:t>Put the center of kernel at each pixel (i,j) of the image. Then each element of the kernel will stand on top of an element of the image matrix</a:t>
            </a:r>
          </a:p>
          <a:p>
            <a:pPr marL="171450" marR="0" lvl="0" indent="-171450" algn="l" defTabSz="914400" rtl="0" eaLnBrk="1" fontAlgn="base" latinLnBrk="0" hangingPunct="1">
              <a:lnSpc>
                <a:spcPct val="100000"/>
              </a:lnSpc>
              <a:spcBef>
                <a:spcPts val="0"/>
              </a:spcBef>
              <a:spcAft>
                <a:spcPts val="0"/>
              </a:spcAft>
              <a:buClrTx/>
              <a:buSzTx/>
              <a:buFontTx/>
              <a:buChar char="-"/>
              <a:tabLst/>
              <a:defRPr/>
            </a:pPr>
            <a:r>
              <a:rPr lang="en-GB" sz="1200" b="0" i="0" kern="1200">
                <a:solidFill>
                  <a:schemeClr val="tx1"/>
                </a:solidFill>
                <a:effectLst/>
                <a:latin typeface="+mn-lt"/>
                <a:ea typeface="+mn-ea"/>
                <a:cs typeface="+mn-cs"/>
              </a:rPr>
              <a:t>Multiply each element of the kernel with its corresponding element of the image matrix (the one which is overlapped with it)</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sz="1200" b="0" i="0" kern="1200">
                <a:solidFill>
                  <a:schemeClr val="tx1"/>
                </a:solidFill>
                <a:effectLst/>
                <a:latin typeface="+mn-lt"/>
                <a:ea typeface="+mn-ea"/>
                <a:cs typeface="+mn-cs"/>
              </a:rPr>
              <a:t>Sum up all product outputs and put the result at the same position in the output matrix as the center of kernel in image matrix.</a:t>
            </a:r>
          </a:p>
          <a:p>
            <a:pPr marL="171450" indent="-171450">
              <a:buFontTx/>
              <a:buChar char="-"/>
            </a:pPr>
            <a:endParaRPr lang="en-US" dirty="0"/>
          </a:p>
        </p:txBody>
      </p:sp>
      <p:sp>
        <p:nvSpPr>
          <p:cNvPr id="4" name="Rectangle 3"/>
          <p:cNvSpPr>
            <a:spLocks noGrp="1"/>
          </p:cNvSpPr>
          <p:nvPr>
            <p:ph type="sldNum" sz="quarter" idx="10"/>
          </p:nvPr>
        </p:nvSpPr>
        <p:spPr/>
        <p:txBody>
          <a:bodyPr/>
          <a:lstStyle/>
          <a:p>
            <a:fld id="{55A5A28D-BDB6-46FF-A1EF-D3D59E3A726F}" type="slidenum">
              <a:rPr lang="en-US" smtClean="0"/>
              <a:pPr/>
              <a:t>53</a:t>
            </a:fld>
            <a:endParaRPr lang="en-US"/>
          </a:p>
        </p:txBody>
      </p:sp>
    </p:spTree>
    <p:extLst>
      <p:ext uri="{BB962C8B-B14F-4D97-AF65-F5344CB8AC3E}">
        <p14:creationId xmlns:p14="http://schemas.microsoft.com/office/powerpoint/2010/main" val="305233559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a:noFill/>
          <a:ln w="12700">
            <a:solidFill>
              <a:prstClr val="black"/>
            </a:solidFill>
          </a:ln>
        </p:spPr>
      </p:sp>
      <p:sp>
        <p:nvSpPr>
          <p:cNvPr id="3" name="Rectangle 2"/>
          <p:cNvSpPr>
            <a:spLocks noGrp="1"/>
          </p:cNvSpPr>
          <p:nvPr>
            <p:ph type="body" idx="1"/>
          </p:nvPr>
        </p:nvSpPr>
        <p:spPr/>
        <p:txBody>
          <a:bodyPr/>
          <a:lstStyle/>
          <a:p>
            <a:pPr marL="171450" indent="-171450" fontAlgn="base">
              <a:buFontTx/>
              <a:buChar char="-"/>
            </a:pPr>
            <a:r>
              <a:rPr lang="en-GB" sz="1200" b="0" i="0" kern="1200">
                <a:solidFill>
                  <a:schemeClr val="tx1"/>
                </a:solidFill>
                <a:effectLst/>
                <a:latin typeface="+mn-lt"/>
                <a:ea typeface="+mn-ea"/>
                <a:cs typeface="+mn-cs"/>
              </a:rPr>
              <a:t>Flip the kernel both horizontally and vertically (filter rotated 180 degrees). </a:t>
            </a:r>
          </a:p>
          <a:p>
            <a:pPr marL="0" indent="0" fontAlgn="base">
              <a:buFontTx/>
              <a:buNone/>
            </a:pPr>
            <a:r>
              <a:rPr lang="en-GB" sz="1200" b="0" i="0" kern="1200">
                <a:solidFill>
                  <a:schemeClr val="tx1"/>
                </a:solidFill>
                <a:effectLst/>
                <a:latin typeface="+mn-lt"/>
                <a:ea typeface="+mn-ea"/>
                <a:cs typeface="+mn-cs"/>
              </a:rPr>
              <a:t>(As our selected kernel is symetric, the flipped kernel is equal to the original.)</a:t>
            </a:r>
          </a:p>
          <a:p>
            <a:pPr marL="171450" indent="-171450" fontAlgn="base">
              <a:buFontTx/>
              <a:buChar char="-"/>
            </a:pPr>
            <a:r>
              <a:rPr lang="en-GB" sz="1200" b="0" i="0" kern="1200">
                <a:solidFill>
                  <a:schemeClr val="tx1"/>
                </a:solidFill>
                <a:effectLst/>
                <a:latin typeface="+mn-lt"/>
                <a:ea typeface="+mn-ea"/>
                <a:cs typeface="+mn-cs"/>
              </a:rPr>
              <a:t>Put the center of kernel at each pixel (i,j) of the image. Then each element of the kernel will stand on top of an element of the image matrix</a:t>
            </a:r>
          </a:p>
          <a:p>
            <a:pPr marL="171450" marR="0" lvl="0" indent="-171450" algn="l" defTabSz="914400" rtl="0" eaLnBrk="1" fontAlgn="base" latinLnBrk="0" hangingPunct="1">
              <a:lnSpc>
                <a:spcPct val="100000"/>
              </a:lnSpc>
              <a:spcBef>
                <a:spcPts val="0"/>
              </a:spcBef>
              <a:spcAft>
                <a:spcPts val="0"/>
              </a:spcAft>
              <a:buClrTx/>
              <a:buSzTx/>
              <a:buFontTx/>
              <a:buChar char="-"/>
              <a:tabLst/>
              <a:defRPr/>
            </a:pPr>
            <a:r>
              <a:rPr lang="en-GB" sz="1200" b="0" i="0" kern="1200">
                <a:solidFill>
                  <a:schemeClr val="tx1"/>
                </a:solidFill>
                <a:effectLst/>
                <a:latin typeface="+mn-lt"/>
                <a:ea typeface="+mn-ea"/>
                <a:cs typeface="+mn-cs"/>
              </a:rPr>
              <a:t>Multiply each element of the kernel with its corresponding element of the image matrix (the one which is overlapped with it)</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sz="1200" b="0" i="0" kern="1200">
                <a:solidFill>
                  <a:schemeClr val="tx1"/>
                </a:solidFill>
                <a:effectLst/>
                <a:latin typeface="+mn-lt"/>
                <a:ea typeface="+mn-ea"/>
                <a:cs typeface="+mn-cs"/>
              </a:rPr>
              <a:t>Sum up all product outputs and put the result at the same position in the output matrix as the center of kernel in image matrix.</a:t>
            </a:r>
          </a:p>
          <a:p>
            <a:pPr marL="0" indent="0">
              <a:buFontTx/>
              <a:buNone/>
            </a:pPr>
            <a:endParaRPr lang="en-US" dirty="0"/>
          </a:p>
        </p:txBody>
      </p:sp>
      <p:sp>
        <p:nvSpPr>
          <p:cNvPr id="4" name="Rectangle 3"/>
          <p:cNvSpPr>
            <a:spLocks noGrp="1"/>
          </p:cNvSpPr>
          <p:nvPr>
            <p:ph type="sldNum" sz="quarter" idx="10"/>
          </p:nvPr>
        </p:nvSpPr>
        <p:spPr/>
        <p:txBody>
          <a:bodyPr/>
          <a:lstStyle/>
          <a:p>
            <a:fld id="{55A5A28D-BDB6-46FF-A1EF-D3D59E3A726F}" type="slidenum">
              <a:rPr lang="en-US" smtClean="0"/>
              <a:pPr/>
              <a:t>54</a:t>
            </a:fld>
            <a:endParaRPr lang="en-US"/>
          </a:p>
        </p:txBody>
      </p:sp>
    </p:spTree>
    <p:extLst>
      <p:ext uri="{BB962C8B-B14F-4D97-AF65-F5344CB8AC3E}">
        <p14:creationId xmlns:p14="http://schemas.microsoft.com/office/powerpoint/2010/main" val="368884172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a:noFill/>
          <a:ln w="12700">
            <a:solidFill>
              <a:prstClr val="black"/>
            </a:solidFill>
          </a:ln>
        </p:spPr>
      </p:sp>
      <p:sp>
        <p:nvSpPr>
          <p:cNvPr id="3" name="Rectangle 2"/>
          <p:cNvSpPr>
            <a:spLocks noGrp="1"/>
          </p:cNvSpPr>
          <p:nvPr>
            <p:ph type="body" idx="1"/>
          </p:nvPr>
        </p:nvSpPr>
        <p:spPr/>
        <p:txBody>
          <a:bodyPr/>
          <a:lstStyle/>
          <a:p>
            <a:endParaRPr lang="en-US" dirty="0"/>
          </a:p>
        </p:txBody>
      </p:sp>
      <p:sp>
        <p:nvSpPr>
          <p:cNvPr id="4" name="Rectangle 3"/>
          <p:cNvSpPr>
            <a:spLocks noGrp="1"/>
          </p:cNvSpPr>
          <p:nvPr>
            <p:ph type="sldNum" sz="quarter" idx="10"/>
          </p:nvPr>
        </p:nvSpPr>
        <p:spPr/>
        <p:txBody>
          <a:bodyPr/>
          <a:lstStyle/>
          <a:p>
            <a:fld id="{55A5A28D-BDB6-46FF-A1EF-D3D59E3A726F}" type="slidenum">
              <a:rPr lang="en-US" smtClean="0"/>
              <a:pPr/>
              <a:t>55</a:t>
            </a:fld>
            <a:endParaRPr lang="en-US"/>
          </a:p>
        </p:txBody>
      </p:sp>
    </p:spTree>
    <p:extLst>
      <p:ext uri="{BB962C8B-B14F-4D97-AF65-F5344CB8AC3E}">
        <p14:creationId xmlns:p14="http://schemas.microsoft.com/office/powerpoint/2010/main" val="219237010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a:noFill/>
          <a:ln w="12700">
            <a:solidFill>
              <a:prstClr val="black"/>
            </a:solidFill>
          </a:ln>
        </p:spPr>
      </p:sp>
      <p:sp>
        <p:nvSpPr>
          <p:cNvPr id="3" name="Rectangle 2"/>
          <p:cNvSpPr>
            <a:spLocks noGrp="1"/>
          </p:cNvSpPr>
          <p:nvPr>
            <p:ph type="body" idx="1"/>
          </p:nvPr>
        </p:nvSpPr>
        <p:spPr/>
        <p:txBody>
          <a:bodyPr/>
          <a:lstStyle/>
          <a:p>
            <a:endParaRPr lang="en-US" dirty="0"/>
          </a:p>
        </p:txBody>
      </p:sp>
      <p:sp>
        <p:nvSpPr>
          <p:cNvPr id="4" name="Rectangle 3"/>
          <p:cNvSpPr>
            <a:spLocks noGrp="1"/>
          </p:cNvSpPr>
          <p:nvPr>
            <p:ph type="sldNum" sz="quarter" idx="10"/>
          </p:nvPr>
        </p:nvSpPr>
        <p:spPr/>
        <p:txBody>
          <a:bodyPr/>
          <a:lstStyle/>
          <a:p>
            <a:fld id="{55A5A28D-BDB6-46FF-A1EF-D3D59E3A726F}" type="slidenum">
              <a:rPr lang="en-US" smtClean="0"/>
              <a:pPr/>
              <a:t>56</a:t>
            </a:fld>
            <a:endParaRPr lang="en-US"/>
          </a:p>
        </p:txBody>
      </p:sp>
    </p:spTree>
    <p:extLst>
      <p:ext uri="{BB962C8B-B14F-4D97-AF65-F5344CB8AC3E}">
        <p14:creationId xmlns:p14="http://schemas.microsoft.com/office/powerpoint/2010/main" val="378782792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a:noFill/>
          <a:ln w="12700">
            <a:solidFill>
              <a:prstClr val="black"/>
            </a:solidFill>
          </a:ln>
        </p:spPr>
      </p:sp>
      <p:sp>
        <p:nvSpPr>
          <p:cNvPr id="3" name="Rectangle 2"/>
          <p:cNvSpPr>
            <a:spLocks noGrp="1"/>
          </p:cNvSpPr>
          <p:nvPr>
            <p:ph type="body" idx="1"/>
          </p:nvPr>
        </p:nvSpPr>
        <p:spPr/>
        <p:txBody>
          <a:bodyPr/>
          <a:lstStyle/>
          <a:p>
            <a:endParaRPr lang="en-US" dirty="0"/>
          </a:p>
        </p:txBody>
      </p:sp>
      <p:sp>
        <p:nvSpPr>
          <p:cNvPr id="4" name="Rectangle 3"/>
          <p:cNvSpPr>
            <a:spLocks noGrp="1"/>
          </p:cNvSpPr>
          <p:nvPr>
            <p:ph type="sldNum" sz="quarter" idx="10"/>
          </p:nvPr>
        </p:nvSpPr>
        <p:spPr/>
        <p:txBody>
          <a:bodyPr/>
          <a:lstStyle/>
          <a:p>
            <a:fld id="{55A5A28D-BDB6-46FF-A1EF-D3D59E3A726F}" type="slidenum">
              <a:rPr lang="en-US" smtClean="0"/>
              <a:pPr/>
              <a:t>57</a:t>
            </a:fld>
            <a:endParaRPr lang="en-US"/>
          </a:p>
        </p:txBody>
      </p:sp>
    </p:spTree>
    <p:extLst>
      <p:ext uri="{BB962C8B-B14F-4D97-AF65-F5344CB8AC3E}">
        <p14:creationId xmlns:p14="http://schemas.microsoft.com/office/powerpoint/2010/main" val="392110337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a:noFill/>
          <a:ln w="12700">
            <a:solidFill>
              <a:prstClr val="black"/>
            </a:solidFill>
          </a:ln>
        </p:spPr>
      </p:sp>
      <p:sp>
        <p:nvSpPr>
          <p:cNvPr id="3" name="Rectangle 2"/>
          <p:cNvSpPr>
            <a:spLocks noGrp="1"/>
          </p:cNvSpPr>
          <p:nvPr>
            <p:ph type="body" idx="1"/>
          </p:nvPr>
        </p:nvSpPr>
        <p:spPr/>
        <p:txBody>
          <a:bodyPr/>
          <a:lstStyle/>
          <a:p>
            <a:r>
              <a:rPr lang="en-GB" sz="1200" b="0" i="0" kern="1200">
                <a:solidFill>
                  <a:schemeClr val="tx1"/>
                </a:solidFill>
                <a:effectLst/>
                <a:latin typeface="+mn-lt"/>
                <a:ea typeface="+mn-ea"/>
                <a:cs typeface="+mn-cs"/>
              </a:rPr>
              <a:t>For the pixels on the border of image matrix, some elements of the kernel might stands out of the image matrix and therefore does not have any corresponding element from the image matri</a:t>
            </a:r>
            <a:endParaRPr lang="en-US" dirty="0"/>
          </a:p>
        </p:txBody>
      </p:sp>
      <p:sp>
        <p:nvSpPr>
          <p:cNvPr id="4" name="Rectangle 3"/>
          <p:cNvSpPr>
            <a:spLocks noGrp="1"/>
          </p:cNvSpPr>
          <p:nvPr>
            <p:ph type="sldNum" sz="quarter" idx="10"/>
          </p:nvPr>
        </p:nvSpPr>
        <p:spPr/>
        <p:txBody>
          <a:bodyPr/>
          <a:lstStyle/>
          <a:p>
            <a:fld id="{55A5A28D-BDB6-46FF-A1EF-D3D59E3A726F}" type="slidenum">
              <a:rPr lang="en-US" smtClean="0"/>
              <a:pPr/>
              <a:t>58</a:t>
            </a:fld>
            <a:endParaRPr lang="en-US"/>
          </a:p>
        </p:txBody>
      </p:sp>
    </p:spTree>
    <p:extLst>
      <p:ext uri="{BB962C8B-B14F-4D97-AF65-F5344CB8AC3E}">
        <p14:creationId xmlns:p14="http://schemas.microsoft.com/office/powerpoint/2010/main" val="8306636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a:noFill/>
          <a:ln w="12700">
            <a:solidFill>
              <a:prstClr val="black"/>
            </a:solidFill>
          </a:ln>
        </p:spPr>
      </p:sp>
      <p:sp>
        <p:nvSpPr>
          <p:cNvPr id="3" name="Rectangle 2"/>
          <p:cNvSpPr>
            <a:spLocks noGrp="1"/>
          </p:cNvSpPr>
          <p:nvPr>
            <p:ph type="body" idx="1"/>
          </p:nvPr>
        </p:nvSpPr>
        <p:spPr/>
        <p:txBody>
          <a:bodyPr/>
          <a:lstStyle/>
          <a:p>
            <a:endParaRPr lang="en-US" dirty="0"/>
          </a:p>
        </p:txBody>
      </p:sp>
      <p:sp>
        <p:nvSpPr>
          <p:cNvPr id="4" name="Rectangle 3"/>
          <p:cNvSpPr>
            <a:spLocks noGrp="1"/>
          </p:cNvSpPr>
          <p:nvPr>
            <p:ph type="sldNum" sz="quarter" idx="10"/>
          </p:nvPr>
        </p:nvSpPr>
        <p:spPr/>
        <p:txBody>
          <a:bodyPr/>
          <a:lstStyle/>
          <a:p>
            <a:fld id="{55A5A28D-BDB6-46FF-A1EF-D3D59E3A726F}" type="slidenum">
              <a:rPr lang="en-US" smtClean="0"/>
              <a:pPr/>
              <a:t>59</a:t>
            </a:fld>
            <a:endParaRPr lang="en-US"/>
          </a:p>
        </p:txBody>
      </p:sp>
    </p:spTree>
    <p:extLst>
      <p:ext uri="{BB962C8B-B14F-4D97-AF65-F5344CB8AC3E}">
        <p14:creationId xmlns:p14="http://schemas.microsoft.com/office/powerpoint/2010/main" val="125678929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a:noFill/>
          <a:ln w="12700">
            <a:solidFill>
              <a:prstClr val="black"/>
            </a:solidFill>
          </a:ln>
        </p:spPr>
      </p:sp>
      <p:sp>
        <p:nvSpPr>
          <p:cNvPr id="3" name="Rectangle 2"/>
          <p:cNvSpPr>
            <a:spLocks noGrp="1"/>
          </p:cNvSpPr>
          <p:nvPr>
            <p:ph type="body" idx="1"/>
          </p:nvPr>
        </p:nvSpPr>
        <p:spPr/>
        <p:txBody>
          <a:bodyPr/>
          <a:lstStyle/>
          <a:p>
            <a:endParaRPr lang="en-US" dirty="0"/>
          </a:p>
        </p:txBody>
      </p:sp>
      <p:sp>
        <p:nvSpPr>
          <p:cNvPr id="4" name="Rectangle 3"/>
          <p:cNvSpPr>
            <a:spLocks noGrp="1"/>
          </p:cNvSpPr>
          <p:nvPr>
            <p:ph type="sldNum" sz="quarter" idx="10"/>
          </p:nvPr>
        </p:nvSpPr>
        <p:spPr/>
        <p:txBody>
          <a:bodyPr/>
          <a:lstStyle/>
          <a:p>
            <a:fld id="{55A5A28D-BDB6-46FF-A1EF-D3D59E3A726F}" type="slidenum">
              <a:rPr lang="en-US" smtClean="0"/>
              <a:pPr/>
              <a:t>60</a:t>
            </a:fld>
            <a:endParaRPr lang="en-US"/>
          </a:p>
        </p:txBody>
      </p:sp>
    </p:spTree>
    <p:extLst>
      <p:ext uri="{BB962C8B-B14F-4D97-AF65-F5344CB8AC3E}">
        <p14:creationId xmlns:p14="http://schemas.microsoft.com/office/powerpoint/2010/main" val="279140432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a:noFill/>
          <a:ln w="12700">
            <a:solidFill>
              <a:prstClr val="black"/>
            </a:solidFill>
          </a:ln>
        </p:spPr>
      </p:sp>
      <p:sp>
        <p:nvSpPr>
          <p:cNvPr id="3" name="Rectangle 2"/>
          <p:cNvSpPr>
            <a:spLocks noGrp="1"/>
          </p:cNvSpPr>
          <p:nvPr>
            <p:ph type="body" idx="1"/>
          </p:nvPr>
        </p:nvSpPr>
        <p:spPr/>
        <p:txBody>
          <a:bodyPr/>
          <a:lstStyle/>
          <a:p>
            <a:endParaRPr lang="en-US" dirty="0"/>
          </a:p>
        </p:txBody>
      </p:sp>
      <p:sp>
        <p:nvSpPr>
          <p:cNvPr id="4" name="Rectangle 3"/>
          <p:cNvSpPr>
            <a:spLocks noGrp="1"/>
          </p:cNvSpPr>
          <p:nvPr>
            <p:ph type="sldNum" sz="quarter" idx="10"/>
          </p:nvPr>
        </p:nvSpPr>
        <p:spPr/>
        <p:txBody>
          <a:bodyPr/>
          <a:lstStyle/>
          <a:p>
            <a:fld id="{55A5A28D-BDB6-46FF-A1EF-D3D59E3A726F}" type="slidenum">
              <a:rPr lang="en-US" smtClean="0"/>
              <a:pPr/>
              <a:t>61</a:t>
            </a:fld>
            <a:endParaRPr lang="en-US"/>
          </a:p>
        </p:txBody>
      </p:sp>
    </p:spTree>
    <p:extLst>
      <p:ext uri="{BB962C8B-B14F-4D97-AF65-F5344CB8AC3E}">
        <p14:creationId xmlns:p14="http://schemas.microsoft.com/office/powerpoint/2010/main" val="268531763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a:noFill/>
          <a:ln w="12700">
            <a:solidFill>
              <a:prstClr val="black"/>
            </a:solidFill>
          </a:ln>
        </p:spPr>
      </p:sp>
      <p:sp>
        <p:nvSpPr>
          <p:cNvPr id="3" name="Rectangle 2"/>
          <p:cNvSpPr>
            <a:spLocks noGrp="1"/>
          </p:cNvSpPr>
          <p:nvPr>
            <p:ph type="body" idx="1"/>
          </p:nvPr>
        </p:nvSpPr>
        <p:spPr/>
        <p:txBody>
          <a:bodyPr/>
          <a:lstStyle/>
          <a:p>
            <a:endParaRPr lang="en-US" dirty="0"/>
          </a:p>
        </p:txBody>
      </p:sp>
      <p:sp>
        <p:nvSpPr>
          <p:cNvPr id="4" name="Rectangle 3"/>
          <p:cNvSpPr>
            <a:spLocks noGrp="1"/>
          </p:cNvSpPr>
          <p:nvPr>
            <p:ph type="sldNum" sz="quarter" idx="10"/>
          </p:nvPr>
        </p:nvSpPr>
        <p:spPr/>
        <p:txBody>
          <a:bodyPr/>
          <a:lstStyle/>
          <a:p>
            <a:fld id="{55A5A28D-BDB6-46FF-A1EF-D3D59E3A726F}" type="slidenum">
              <a:rPr lang="en-US" smtClean="0"/>
              <a:pPr/>
              <a:t>62</a:t>
            </a:fld>
            <a:endParaRPr lang="en-US"/>
          </a:p>
        </p:txBody>
      </p:sp>
    </p:spTree>
    <p:extLst>
      <p:ext uri="{BB962C8B-B14F-4D97-AF65-F5344CB8AC3E}">
        <p14:creationId xmlns:p14="http://schemas.microsoft.com/office/powerpoint/2010/main" val="40276862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a:noFill/>
          <a:ln w="12700">
            <a:solidFill>
              <a:prstClr val="black"/>
            </a:solidFill>
          </a:ln>
        </p:spPr>
      </p:sp>
      <p:sp>
        <p:nvSpPr>
          <p:cNvPr id="3" name="Rectangle 2"/>
          <p:cNvSpPr>
            <a:spLocks noGrp="1"/>
          </p:cNvSpPr>
          <p:nvPr>
            <p:ph type="body" idx="1"/>
          </p:nvPr>
        </p:nvSpPr>
        <p:spPr/>
        <p:txBody>
          <a:bodyPr/>
          <a:lstStyle/>
          <a:p>
            <a:endParaRPr lang="en-US" dirty="0"/>
          </a:p>
        </p:txBody>
      </p:sp>
      <p:sp>
        <p:nvSpPr>
          <p:cNvPr id="4" name="Rectangle 3"/>
          <p:cNvSpPr>
            <a:spLocks noGrp="1"/>
          </p:cNvSpPr>
          <p:nvPr>
            <p:ph type="sldNum" sz="quarter" idx="10"/>
          </p:nvPr>
        </p:nvSpPr>
        <p:spPr/>
        <p:txBody>
          <a:bodyPr/>
          <a:lstStyle/>
          <a:p>
            <a:fld id="{55A5A28D-BDB6-46FF-A1EF-D3D59E3A726F}" type="slidenum">
              <a:rPr lang="en-US" smtClean="0"/>
              <a:pPr/>
              <a:t>9</a:t>
            </a:fld>
            <a:endParaRPr lang="en-US"/>
          </a:p>
        </p:txBody>
      </p:sp>
    </p:spTree>
    <p:extLst>
      <p:ext uri="{BB962C8B-B14F-4D97-AF65-F5344CB8AC3E}">
        <p14:creationId xmlns:p14="http://schemas.microsoft.com/office/powerpoint/2010/main" val="258179201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a:noFill/>
          <a:ln w="12700">
            <a:solidFill>
              <a:prstClr val="black"/>
            </a:solidFill>
          </a:ln>
        </p:spPr>
      </p:sp>
      <p:sp>
        <p:nvSpPr>
          <p:cNvPr id="3" name="Rectangle 2"/>
          <p:cNvSpPr>
            <a:spLocks noGrp="1"/>
          </p:cNvSpPr>
          <p:nvPr>
            <p:ph type="body" idx="1"/>
          </p:nvPr>
        </p:nvSpPr>
        <p:spPr/>
        <p:txBody>
          <a:bodyPr/>
          <a:lstStyle/>
          <a:p>
            <a:endParaRPr lang="en-US" dirty="0"/>
          </a:p>
        </p:txBody>
      </p:sp>
      <p:sp>
        <p:nvSpPr>
          <p:cNvPr id="4" name="Rectangle 3"/>
          <p:cNvSpPr>
            <a:spLocks noGrp="1"/>
          </p:cNvSpPr>
          <p:nvPr>
            <p:ph type="sldNum" sz="quarter" idx="10"/>
          </p:nvPr>
        </p:nvSpPr>
        <p:spPr/>
        <p:txBody>
          <a:bodyPr/>
          <a:lstStyle/>
          <a:p>
            <a:fld id="{55A5A28D-BDB6-46FF-A1EF-D3D59E3A726F}" type="slidenum">
              <a:rPr lang="en-US" smtClean="0"/>
              <a:pPr/>
              <a:t>63</a:t>
            </a:fld>
            <a:endParaRPr lang="en-US"/>
          </a:p>
        </p:txBody>
      </p:sp>
    </p:spTree>
    <p:extLst>
      <p:ext uri="{BB962C8B-B14F-4D97-AF65-F5344CB8AC3E}">
        <p14:creationId xmlns:p14="http://schemas.microsoft.com/office/powerpoint/2010/main" val="416794379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a:noFill/>
          <a:ln w="12700">
            <a:solidFill>
              <a:prstClr val="black"/>
            </a:solidFill>
          </a:ln>
        </p:spPr>
      </p:sp>
      <p:sp>
        <p:nvSpPr>
          <p:cNvPr id="3" name="Rectangle 2"/>
          <p:cNvSpPr>
            <a:spLocks noGrp="1"/>
          </p:cNvSpPr>
          <p:nvPr>
            <p:ph type="body" idx="1"/>
          </p:nvPr>
        </p:nvSpPr>
        <p:spPr/>
        <p:txBody>
          <a:bodyPr/>
          <a:lstStyle/>
          <a:p>
            <a:endParaRPr lang="en-US" dirty="0"/>
          </a:p>
        </p:txBody>
      </p:sp>
      <p:sp>
        <p:nvSpPr>
          <p:cNvPr id="4" name="Rectangle 3"/>
          <p:cNvSpPr>
            <a:spLocks noGrp="1"/>
          </p:cNvSpPr>
          <p:nvPr>
            <p:ph type="sldNum" sz="quarter" idx="10"/>
          </p:nvPr>
        </p:nvSpPr>
        <p:spPr/>
        <p:txBody>
          <a:bodyPr/>
          <a:lstStyle/>
          <a:p>
            <a:fld id="{55A5A28D-BDB6-46FF-A1EF-D3D59E3A726F}" type="slidenum">
              <a:rPr lang="en-US" smtClean="0"/>
              <a:pPr/>
              <a:t>64</a:t>
            </a:fld>
            <a:endParaRPr lang="en-US"/>
          </a:p>
        </p:txBody>
      </p:sp>
    </p:spTree>
    <p:extLst>
      <p:ext uri="{BB962C8B-B14F-4D97-AF65-F5344CB8AC3E}">
        <p14:creationId xmlns:p14="http://schemas.microsoft.com/office/powerpoint/2010/main" val="72316400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a:noFill/>
          <a:ln w="12700">
            <a:solidFill>
              <a:prstClr val="black"/>
            </a:solidFill>
          </a:ln>
        </p:spPr>
      </p:sp>
      <p:sp>
        <p:nvSpPr>
          <p:cNvPr id="3" name="Rectangle 2"/>
          <p:cNvSpPr>
            <a:spLocks noGrp="1"/>
          </p:cNvSpPr>
          <p:nvPr>
            <p:ph type="body" idx="1"/>
          </p:nvPr>
        </p:nvSpPr>
        <p:spPr/>
        <p:txBody>
          <a:bodyPr/>
          <a:lstStyle/>
          <a:p>
            <a:endParaRPr lang="en-US" dirty="0"/>
          </a:p>
        </p:txBody>
      </p:sp>
      <p:sp>
        <p:nvSpPr>
          <p:cNvPr id="4" name="Rectangle 3"/>
          <p:cNvSpPr>
            <a:spLocks noGrp="1"/>
          </p:cNvSpPr>
          <p:nvPr>
            <p:ph type="sldNum" sz="quarter" idx="10"/>
          </p:nvPr>
        </p:nvSpPr>
        <p:spPr/>
        <p:txBody>
          <a:bodyPr/>
          <a:lstStyle/>
          <a:p>
            <a:fld id="{55A5A28D-BDB6-46FF-A1EF-D3D59E3A726F}" type="slidenum">
              <a:rPr lang="en-US" smtClean="0"/>
              <a:pPr/>
              <a:t>65</a:t>
            </a:fld>
            <a:endParaRPr lang="en-US"/>
          </a:p>
        </p:txBody>
      </p:sp>
    </p:spTree>
    <p:extLst>
      <p:ext uri="{BB962C8B-B14F-4D97-AF65-F5344CB8AC3E}">
        <p14:creationId xmlns:p14="http://schemas.microsoft.com/office/powerpoint/2010/main" val="393500382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a:noFill/>
          <a:ln w="12700">
            <a:solidFill>
              <a:prstClr val="black"/>
            </a:solidFill>
          </a:ln>
        </p:spPr>
      </p:sp>
      <p:sp>
        <p:nvSpPr>
          <p:cNvPr id="3" name="Rectangle 2"/>
          <p:cNvSpPr>
            <a:spLocks noGrp="1"/>
          </p:cNvSpPr>
          <p:nvPr>
            <p:ph type="body" idx="1"/>
          </p:nvPr>
        </p:nvSpPr>
        <p:spPr/>
        <p:txBody>
          <a:bodyPr/>
          <a:lstStyle/>
          <a:p>
            <a:endParaRPr lang="en-US" dirty="0"/>
          </a:p>
        </p:txBody>
      </p:sp>
      <p:sp>
        <p:nvSpPr>
          <p:cNvPr id="4" name="Rectangle 3"/>
          <p:cNvSpPr>
            <a:spLocks noGrp="1"/>
          </p:cNvSpPr>
          <p:nvPr>
            <p:ph type="sldNum" sz="quarter" idx="10"/>
          </p:nvPr>
        </p:nvSpPr>
        <p:spPr/>
        <p:txBody>
          <a:bodyPr/>
          <a:lstStyle/>
          <a:p>
            <a:fld id="{55A5A28D-BDB6-46FF-A1EF-D3D59E3A726F}" type="slidenum">
              <a:rPr lang="en-US" smtClean="0"/>
              <a:pPr/>
              <a:t>66</a:t>
            </a:fld>
            <a:endParaRPr lang="en-US"/>
          </a:p>
        </p:txBody>
      </p:sp>
    </p:spTree>
    <p:extLst>
      <p:ext uri="{BB962C8B-B14F-4D97-AF65-F5344CB8AC3E}">
        <p14:creationId xmlns:p14="http://schemas.microsoft.com/office/powerpoint/2010/main" val="137381729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a:noFill/>
          <a:ln w="12700">
            <a:solidFill>
              <a:prstClr val="black"/>
            </a:solidFill>
          </a:ln>
        </p:spPr>
      </p:sp>
      <p:sp>
        <p:nvSpPr>
          <p:cNvPr id="3" name="Rectangle 2"/>
          <p:cNvSpPr>
            <a:spLocks noGrp="1"/>
          </p:cNvSpPr>
          <p:nvPr>
            <p:ph type="body" idx="1"/>
          </p:nvPr>
        </p:nvSpPr>
        <p:spPr/>
        <p:txBody>
          <a:bodyPr/>
          <a:lstStyle/>
          <a:p>
            <a:endParaRPr lang="en-US" dirty="0"/>
          </a:p>
        </p:txBody>
      </p:sp>
      <p:sp>
        <p:nvSpPr>
          <p:cNvPr id="4" name="Rectangle 3"/>
          <p:cNvSpPr>
            <a:spLocks noGrp="1"/>
          </p:cNvSpPr>
          <p:nvPr>
            <p:ph type="sldNum" sz="quarter" idx="10"/>
          </p:nvPr>
        </p:nvSpPr>
        <p:spPr/>
        <p:txBody>
          <a:bodyPr/>
          <a:lstStyle/>
          <a:p>
            <a:fld id="{55A5A28D-BDB6-46FF-A1EF-D3D59E3A726F}" type="slidenum">
              <a:rPr lang="en-US" smtClean="0"/>
              <a:pPr/>
              <a:t>67</a:t>
            </a:fld>
            <a:endParaRPr lang="en-US"/>
          </a:p>
        </p:txBody>
      </p:sp>
    </p:spTree>
    <p:extLst>
      <p:ext uri="{BB962C8B-B14F-4D97-AF65-F5344CB8AC3E}">
        <p14:creationId xmlns:p14="http://schemas.microsoft.com/office/powerpoint/2010/main" val="188013723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a:noFill/>
          <a:ln w="12700">
            <a:solidFill>
              <a:prstClr val="black"/>
            </a:solidFill>
          </a:ln>
        </p:spPr>
      </p:sp>
      <p:sp>
        <p:nvSpPr>
          <p:cNvPr id="3" name="Rectangle 2"/>
          <p:cNvSpPr>
            <a:spLocks noGrp="1"/>
          </p:cNvSpPr>
          <p:nvPr>
            <p:ph type="body" idx="1"/>
          </p:nvPr>
        </p:nvSpPr>
        <p:spPr/>
        <p:txBody>
          <a:bodyPr/>
          <a:lstStyle/>
          <a:p>
            <a:endParaRPr lang="en-US" dirty="0"/>
          </a:p>
        </p:txBody>
      </p:sp>
      <p:sp>
        <p:nvSpPr>
          <p:cNvPr id="4" name="Rectangle 3"/>
          <p:cNvSpPr>
            <a:spLocks noGrp="1"/>
          </p:cNvSpPr>
          <p:nvPr>
            <p:ph type="sldNum" sz="quarter" idx="10"/>
          </p:nvPr>
        </p:nvSpPr>
        <p:spPr/>
        <p:txBody>
          <a:bodyPr/>
          <a:lstStyle/>
          <a:p>
            <a:fld id="{55A5A28D-BDB6-46FF-A1EF-D3D59E3A726F}" type="slidenum">
              <a:rPr lang="en-US" smtClean="0"/>
              <a:pPr/>
              <a:t>68</a:t>
            </a:fld>
            <a:endParaRPr lang="en-US"/>
          </a:p>
        </p:txBody>
      </p:sp>
    </p:spTree>
    <p:extLst>
      <p:ext uri="{BB962C8B-B14F-4D97-AF65-F5344CB8AC3E}">
        <p14:creationId xmlns:p14="http://schemas.microsoft.com/office/powerpoint/2010/main" val="414507208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a:noFill/>
          <a:ln w="12700">
            <a:solidFill>
              <a:prstClr val="black"/>
            </a:solidFill>
          </a:ln>
        </p:spPr>
      </p:sp>
      <p:sp>
        <p:nvSpPr>
          <p:cNvPr id="3" name="Rectangle 2"/>
          <p:cNvSpPr>
            <a:spLocks noGrp="1"/>
          </p:cNvSpPr>
          <p:nvPr>
            <p:ph type="body" idx="1"/>
          </p:nvPr>
        </p:nvSpPr>
        <p:spPr/>
        <p:txBody>
          <a:bodyPr/>
          <a:lstStyle/>
          <a:p>
            <a:endParaRPr lang="en-US" dirty="0"/>
          </a:p>
        </p:txBody>
      </p:sp>
      <p:sp>
        <p:nvSpPr>
          <p:cNvPr id="4" name="Rectangle 3"/>
          <p:cNvSpPr>
            <a:spLocks noGrp="1"/>
          </p:cNvSpPr>
          <p:nvPr>
            <p:ph type="sldNum" sz="quarter" idx="10"/>
          </p:nvPr>
        </p:nvSpPr>
        <p:spPr/>
        <p:txBody>
          <a:bodyPr/>
          <a:lstStyle/>
          <a:p>
            <a:fld id="{55A5A28D-BDB6-46FF-A1EF-D3D59E3A726F}" type="slidenum">
              <a:rPr lang="en-US" smtClean="0"/>
              <a:pPr/>
              <a:t>69</a:t>
            </a:fld>
            <a:endParaRPr lang="en-US"/>
          </a:p>
        </p:txBody>
      </p:sp>
    </p:spTree>
    <p:extLst>
      <p:ext uri="{BB962C8B-B14F-4D97-AF65-F5344CB8AC3E}">
        <p14:creationId xmlns:p14="http://schemas.microsoft.com/office/powerpoint/2010/main" val="118056760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a:noFill/>
          <a:ln w="12700">
            <a:solidFill>
              <a:prstClr val="black"/>
            </a:solidFill>
          </a:ln>
        </p:spPr>
      </p:sp>
      <p:sp>
        <p:nvSpPr>
          <p:cNvPr id="3" name="Rectangle 2"/>
          <p:cNvSpPr>
            <a:spLocks noGrp="1"/>
          </p:cNvSpPr>
          <p:nvPr>
            <p:ph type="body" idx="1"/>
          </p:nvPr>
        </p:nvSpPr>
        <p:spPr/>
        <p:txBody>
          <a:bodyPr/>
          <a:lstStyle/>
          <a:p>
            <a:endParaRPr lang="en-US" dirty="0"/>
          </a:p>
        </p:txBody>
      </p:sp>
      <p:sp>
        <p:nvSpPr>
          <p:cNvPr id="4" name="Rectangle 3"/>
          <p:cNvSpPr>
            <a:spLocks noGrp="1"/>
          </p:cNvSpPr>
          <p:nvPr>
            <p:ph type="sldNum" sz="quarter" idx="10"/>
          </p:nvPr>
        </p:nvSpPr>
        <p:spPr/>
        <p:txBody>
          <a:bodyPr/>
          <a:lstStyle/>
          <a:p>
            <a:fld id="{55A5A28D-BDB6-46FF-A1EF-D3D59E3A726F}" type="slidenum">
              <a:rPr lang="en-US" smtClean="0"/>
              <a:pPr/>
              <a:t>70</a:t>
            </a:fld>
            <a:endParaRPr lang="en-US"/>
          </a:p>
        </p:txBody>
      </p:sp>
    </p:spTree>
    <p:extLst>
      <p:ext uri="{BB962C8B-B14F-4D97-AF65-F5344CB8AC3E}">
        <p14:creationId xmlns:p14="http://schemas.microsoft.com/office/powerpoint/2010/main" val="383737028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a:noFill/>
          <a:ln w="12700">
            <a:solidFill>
              <a:prstClr val="black"/>
            </a:solidFill>
          </a:ln>
        </p:spPr>
      </p:sp>
      <p:sp>
        <p:nvSpPr>
          <p:cNvPr id="3" name="Rectangle 2"/>
          <p:cNvSpPr>
            <a:spLocks noGrp="1"/>
          </p:cNvSpPr>
          <p:nvPr>
            <p:ph type="body" idx="1"/>
          </p:nvPr>
        </p:nvSpPr>
        <p:spPr/>
        <p:txBody>
          <a:bodyPr/>
          <a:lstStyle/>
          <a:p>
            <a:endParaRPr lang="en-US" dirty="0"/>
          </a:p>
        </p:txBody>
      </p:sp>
      <p:sp>
        <p:nvSpPr>
          <p:cNvPr id="4" name="Rectangle 3"/>
          <p:cNvSpPr>
            <a:spLocks noGrp="1"/>
          </p:cNvSpPr>
          <p:nvPr>
            <p:ph type="sldNum" sz="quarter" idx="10"/>
          </p:nvPr>
        </p:nvSpPr>
        <p:spPr/>
        <p:txBody>
          <a:bodyPr/>
          <a:lstStyle/>
          <a:p>
            <a:fld id="{55A5A28D-BDB6-46FF-A1EF-D3D59E3A726F}" type="slidenum">
              <a:rPr lang="en-US" smtClean="0"/>
              <a:pPr/>
              <a:t>71</a:t>
            </a:fld>
            <a:endParaRPr lang="en-US"/>
          </a:p>
        </p:txBody>
      </p:sp>
    </p:spTree>
    <p:extLst>
      <p:ext uri="{BB962C8B-B14F-4D97-AF65-F5344CB8AC3E}">
        <p14:creationId xmlns:p14="http://schemas.microsoft.com/office/powerpoint/2010/main" val="285169143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a:noFill/>
          <a:ln w="12700">
            <a:solidFill>
              <a:prstClr val="black"/>
            </a:solidFill>
          </a:ln>
        </p:spPr>
      </p:sp>
      <p:sp>
        <p:nvSpPr>
          <p:cNvPr id="3" name="Rectangle 2"/>
          <p:cNvSpPr>
            <a:spLocks noGrp="1"/>
          </p:cNvSpPr>
          <p:nvPr>
            <p:ph type="body" idx="1"/>
          </p:nvPr>
        </p:nvSpPr>
        <p:spPr/>
        <p:txBody>
          <a:bodyPr/>
          <a:lstStyle/>
          <a:p>
            <a:endParaRPr lang="en-US" dirty="0"/>
          </a:p>
        </p:txBody>
      </p:sp>
      <p:sp>
        <p:nvSpPr>
          <p:cNvPr id="4" name="Rectangle 3"/>
          <p:cNvSpPr>
            <a:spLocks noGrp="1"/>
          </p:cNvSpPr>
          <p:nvPr>
            <p:ph type="sldNum" sz="quarter" idx="10"/>
          </p:nvPr>
        </p:nvSpPr>
        <p:spPr/>
        <p:txBody>
          <a:bodyPr/>
          <a:lstStyle/>
          <a:p>
            <a:fld id="{55A5A28D-BDB6-46FF-A1EF-D3D59E3A726F}" type="slidenum">
              <a:rPr lang="en-US" smtClean="0"/>
              <a:pPr/>
              <a:t>72</a:t>
            </a:fld>
            <a:endParaRPr lang="en-US"/>
          </a:p>
        </p:txBody>
      </p:sp>
    </p:spTree>
    <p:extLst>
      <p:ext uri="{BB962C8B-B14F-4D97-AF65-F5344CB8AC3E}">
        <p14:creationId xmlns:p14="http://schemas.microsoft.com/office/powerpoint/2010/main" val="14437429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a:noFill/>
          <a:ln w="12700">
            <a:solidFill>
              <a:prstClr val="black"/>
            </a:solidFill>
          </a:ln>
        </p:spPr>
      </p:sp>
      <p:sp>
        <p:nvSpPr>
          <p:cNvPr id="3" name="Rectangle 2"/>
          <p:cNvSpPr>
            <a:spLocks noGrp="1"/>
          </p:cNvSpPr>
          <p:nvPr>
            <p:ph type="body" idx="1"/>
          </p:nvPr>
        </p:nvSpPr>
        <p:spPr/>
        <p:txBody>
          <a:bodyPr/>
          <a:lstStyle/>
          <a:p>
            <a:endParaRPr lang="en-US" dirty="0"/>
          </a:p>
        </p:txBody>
      </p:sp>
      <p:sp>
        <p:nvSpPr>
          <p:cNvPr id="4" name="Rectangle 3"/>
          <p:cNvSpPr>
            <a:spLocks noGrp="1"/>
          </p:cNvSpPr>
          <p:nvPr>
            <p:ph type="sldNum" sz="quarter" idx="10"/>
          </p:nvPr>
        </p:nvSpPr>
        <p:spPr/>
        <p:txBody>
          <a:bodyPr/>
          <a:lstStyle/>
          <a:p>
            <a:fld id="{55A5A28D-BDB6-46FF-A1EF-D3D59E3A726F}" type="slidenum">
              <a:rPr lang="en-US" smtClean="0"/>
              <a:pPr/>
              <a:t>10</a:t>
            </a:fld>
            <a:endParaRPr lang="en-US"/>
          </a:p>
        </p:txBody>
      </p:sp>
    </p:spTree>
    <p:extLst>
      <p:ext uri="{BB962C8B-B14F-4D97-AF65-F5344CB8AC3E}">
        <p14:creationId xmlns:p14="http://schemas.microsoft.com/office/powerpoint/2010/main" val="368005184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a:noFill/>
          <a:ln w="12700">
            <a:solidFill>
              <a:prstClr val="black"/>
            </a:solidFill>
          </a:ln>
        </p:spPr>
      </p:sp>
      <p:sp>
        <p:nvSpPr>
          <p:cNvPr id="3" name="Rectangle 2"/>
          <p:cNvSpPr>
            <a:spLocks noGrp="1"/>
          </p:cNvSpPr>
          <p:nvPr>
            <p:ph type="body" idx="1"/>
          </p:nvPr>
        </p:nvSpPr>
        <p:spPr/>
        <p:txBody>
          <a:bodyPr/>
          <a:lstStyle/>
          <a:p>
            <a:endParaRPr lang="en-US" dirty="0"/>
          </a:p>
        </p:txBody>
      </p:sp>
      <p:sp>
        <p:nvSpPr>
          <p:cNvPr id="4" name="Rectangle 3"/>
          <p:cNvSpPr>
            <a:spLocks noGrp="1"/>
          </p:cNvSpPr>
          <p:nvPr>
            <p:ph type="sldNum" sz="quarter" idx="10"/>
          </p:nvPr>
        </p:nvSpPr>
        <p:spPr/>
        <p:txBody>
          <a:bodyPr/>
          <a:lstStyle/>
          <a:p>
            <a:fld id="{55A5A28D-BDB6-46FF-A1EF-D3D59E3A726F}" type="slidenum">
              <a:rPr lang="en-US" smtClean="0"/>
              <a:pPr/>
              <a:t>73</a:t>
            </a:fld>
            <a:endParaRPr lang="en-US"/>
          </a:p>
        </p:txBody>
      </p:sp>
    </p:spTree>
    <p:extLst>
      <p:ext uri="{BB962C8B-B14F-4D97-AF65-F5344CB8AC3E}">
        <p14:creationId xmlns:p14="http://schemas.microsoft.com/office/powerpoint/2010/main" val="20440086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a:noFill/>
          <a:ln w="12700">
            <a:solidFill>
              <a:prstClr val="black"/>
            </a:solidFill>
          </a:ln>
        </p:spPr>
      </p:sp>
      <p:sp>
        <p:nvSpPr>
          <p:cNvPr id="3" name="Rectangle 2"/>
          <p:cNvSpPr>
            <a:spLocks noGrp="1"/>
          </p:cNvSpPr>
          <p:nvPr>
            <p:ph type="body" idx="1"/>
          </p:nvPr>
        </p:nvSpPr>
        <p:spPr/>
        <p:txBody>
          <a:bodyPr/>
          <a:lstStyle/>
          <a:p>
            <a:endParaRPr lang="en-US" dirty="0"/>
          </a:p>
        </p:txBody>
      </p:sp>
      <p:sp>
        <p:nvSpPr>
          <p:cNvPr id="4" name="Rectangle 3"/>
          <p:cNvSpPr>
            <a:spLocks noGrp="1"/>
          </p:cNvSpPr>
          <p:nvPr>
            <p:ph type="sldNum" sz="quarter" idx="10"/>
          </p:nvPr>
        </p:nvSpPr>
        <p:spPr/>
        <p:txBody>
          <a:bodyPr/>
          <a:lstStyle/>
          <a:p>
            <a:fld id="{55A5A28D-BDB6-46FF-A1EF-D3D59E3A726F}" type="slidenum">
              <a:rPr lang="en-US" smtClean="0"/>
              <a:pPr/>
              <a:t>74</a:t>
            </a:fld>
            <a:endParaRPr lang="en-US"/>
          </a:p>
        </p:txBody>
      </p:sp>
    </p:spTree>
    <p:extLst>
      <p:ext uri="{BB962C8B-B14F-4D97-AF65-F5344CB8AC3E}">
        <p14:creationId xmlns:p14="http://schemas.microsoft.com/office/powerpoint/2010/main" val="20845937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a:noFill/>
          <a:ln w="12700">
            <a:solidFill>
              <a:prstClr val="black"/>
            </a:solidFill>
          </a:ln>
        </p:spPr>
      </p:sp>
      <p:sp>
        <p:nvSpPr>
          <p:cNvPr id="3" name="Rectangle 2"/>
          <p:cNvSpPr>
            <a:spLocks noGrp="1"/>
          </p:cNvSpPr>
          <p:nvPr>
            <p:ph type="body" idx="1"/>
          </p:nvPr>
        </p:nvSpPr>
        <p:spPr/>
        <p:txBody>
          <a:bodyPr/>
          <a:lstStyle/>
          <a:p>
            <a:endParaRPr lang="en-US" dirty="0"/>
          </a:p>
        </p:txBody>
      </p:sp>
      <p:sp>
        <p:nvSpPr>
          <p:cNvPr id="4" name="Rectangle 3"/>
          <p:cNvSpPr>
            <a:spLocks noGrp="1"/>
          </p:cNvSpPr>
          <p:nvPr>
            <p:ph type="sldNum" sz="quarter" idx="10"/>
          </p:nvPr>
        </p:nvSpPr>
        <p:spPr/>
        <p:txBody>
          <a:bodyPr/>
          <a:lstStyle/>
          <a:p>
            <a:fld id="{55A5A28D-BDB6-46FF-A1EF-D3D59E3A726F}" type="slidenum">
              <a:rPr lang="en-US" smtClean="0"/>
              <a:pPr/>
              <a:t>75</a:t>
            </a:fld>
            <a:endParaRPr lang="en-US"/>
          </a:p>
        </p:txBody>
      </p:sp>
    </p:spTree>
    <p:extLst>
      <p:ext uri="{BB962C8B-B14F-4D97-AF65-F5344CB8AC3E}">
        <p14:creationId xmlns:p14="http://schemas.microsoft.com/office/powerpoint/2010/main" val="343961931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a:noFill/>
          <a:ln w="12700">
            <a:solidFill>
              <a:prstClr val="black"/>
            </a:solidFill>
          </a:ln>
        </p:spPr>
      </p:sp>
      <p:sp>
        <p:nvSpPr>
          <p:cNvPr id="3" name="Rectangle 2"/>
          <p:cNvSpPr>
            <a:spLocks noGrp="1"/>
          </p:cNvSpPr>
          <p:nvPr>
            <p:ph type="body" idx="1"/>
          </p:nvPr>
        </p:nvSpPr>
        <p:spPr/>
        <p:txBody>
          <a:bodyPr/>
          <a:lstStyle/>
          <a:p>
            <a:endParaRPr lang="en-US" dirty="0"/>
          </a:p>
        </p:txBody>
      </p:sp>
      <p:sp>
        <p:nvSpPr>
          <p:cNvPr id="4" name="Rectangle 3"/>
          <p:cNvSpPr>
            <a:spLocks noGrp="1"/>
          </p:cNvSpPr>
          <p:nvPr>
            <p:ph type="sldNum" sz="quarter" idx="10"/>
          </p:nvPr>
        </p:nvSpPr>
        <p:spPr/>
        <p:txBody>
          <a:bodyPr/>
          <a:lstStyle/>
          <a:p>
            <a:fld id="{55A5A28D-BDB6-46FF-A1EF-D3D59E3A726F}" type="slidenum">
              <a:rPr lang="en-US" smtClean="0"/>
              <a:pPr/>
              <a:t>76</a:t>
            </a:fld>
            <a:endParaRPr lang="en-US"/>
          </a:p>
        </p:txBody>
      </p:sp>
    </p:spTree>
    <p:extLst>
      <p:ext uri="{BB962C8B-B14F-4D97-AF65-F5344CB8AC3E}">
        <p14:creationId xmlns:p14="http://schemas.microsoft.com/office/powerpoint/2010/main" val="187115066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a:noFill/>
          <a:ln w="12700">
            <a:solidFill>
              <a:prstClr val="black"/>
            </a:solidFill>
          </a:ln>
        </p:spPr>
      </p:sp>
      <p:sp>
        <p:nvSpPr>
          <p:cNvPr id="3" name="Rectangle 2"/>
          <p:cNvSpPr>
            <a:spLocks noGrp="1"/>
          </p:cNvSpPr>
          <p:nvPr>
            <p:ph type="body" idx="1"/>
          </p:nvPr>
        </p:nvSpPr>
        <p:spPr/>
        <p:txBody>
          <a:bodyPr/>
          <a:lstStyle/>
          <a:p>
            <a:endParaRPr lang="en-US" dirty="0"/>
          </a:p>
        </p:txBody>
      </p:sp>
      <p:sp>
        <p:nvSpPr>
          <p:cNvPr id="4" name="Rectangle 3"/>
          <p:cNvSpPr>
            <a:spLocks noGrp="1"/>
          </p:cNvSpPr>
          <p:nvPr>
            <p:ph type="sldNum" sz="quarter" idx="10"/>
          </p:nvPr>
        </p:nvSpPr>
        <p:spPr/>
        <p:txBody>
          <a:bodyPr/>
          <a:lstStyle/>
          <a:p>
            <a:fld id="{55A5A28D-BDB6-46FF-A1EF-D3D59E3A726F}" type="slidenum">
              <a:rPr lang="en-US" smtClean="0"/>
              <a:pPr/>
              <a:t>77</a:t>
            </a:fld>
            <a:endParaRPr lang="en-US"/>
          </a:p>
        </p:txBody>
      </p:sp>
    </p:spTree>
    <p:extLst>
      <p:ext uri="{BB962C8B-B14F-4D97-AF65-F5344CB8AC3E}">
        <p14:creationId xmlns:p14="http://schemas.microsoft.com/office/powerpoint/2010/main" val="329456665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a:noFill/>
          <a:ln w="12700">
            <a:solidFill>
              <a:prstClr val="black"/>
            </a:solidFill>
          </a:ln>
        </p:spPr>
      </p:sp>
      <p:sp>
        <p:nvSpPr>
          <p:cNvPr id="3" name="Rectangle 2"/>
          <p:cNvSpPr>
            <a:spLocks noGrp="1"/>
          </p:cNvSpPr>
          <p:nvPr>
            <p:ph type="body" idx="1"/>
          </p:nvPr>
        </p:nvSpPr>
        <p:spPr/>
        <p:txBody>
          <a:bodyPr/>
          <a:lstStyle/>
          <a:p>
            <a:endParaRPr lang="en-US" dirty="0"/>
          </a:p>
        </p:txBody>
      </p:sp>
      <p:sp>
        <p:nvSpPr>
          <p:cNvPr id="4" name="Rectangle 3"/>
          <p:cNvSpPr>
            <a:spLocks noGrp="1"/>
          </p:cNvSpPr>
          <p:nvPr>
            <p:ph type="sldNum" sz="quarter" idx="10"/>
          </p:nvPr>
        </p:nvSpPr>
        <p:spPr/>
        <p:txBody>
          <a:bodyPr/>
          <a:lstStyle/>
          <a:p>
            <a:fld id="{55A5A28D-BDB6-46FF-A1EF-D3D59E3A726F}" type="slidenum">
              <a:rPr lang="en-US" smtClean="0"/>
              <a:pPr/>
              <a:t>78</a:t>
            </a:fld>
            <a:endParaRPr lang="en-US"/>
          </a:p>
        </p:txBody>
      </p:sp>
    </p:spTree>
    <p:extLst>
      <p:ext uri="{BB962C8B-B14F-4D97-AF65-F5344CB8AC3E}">
        <p14:creationId xmlns:p14="http://schemas.microsoft.com/office/powerpoint/2010/main" val="196790281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a:noFill/>
          <a:ln w="12700">
            <a:solidFill>
              <a:prstClr val="black"/>
            </a:solidFill>
          </a:ln>
        </p:spPr>
      </p:sp>
      <p:sp>
        <p:nvSpPr>
          <p:cNvPr id="3" name="Rectangle 2"/>
          <p:cNvSpPr>
            <a:spLocks noGrp="1"/>
          </p:cNvSpPr>
          <p:nvPr>
            <p:ph type="body" idx="1"/>
          </p:nvPr>
        </p:nvSpPr>
        <p:spPr/>
        <p:txBody>
          <a:bodyPr/>
          <a:lstStyle/>
          <a:p>
            <a:endParaRPr lang="en-US" dirty="0"/>
          </a:p>
        </p:txBody>
      </p:sp>
      <p:sp>
        <p:nvSpPr>
          <p:cNvPr id="4" name="Rectangle 3"/>
          <p:cNvSpPr>
            <a:spLocks noGrp="1"/>
          </p:cNvSpPr>
          <p:nvPr>
            <p:ph type="sldNum" sz="quarter" idx="10"/>
          </p:nvPr>
        </p:nvSpPr>
        <p:spPr/>
        <p:txBody>
          <a:bodyPr/>
          <a:lstStyle/>
          <a:p>
            <a:fld id="{55A5A28D-BDB6-46FF-A1EF-D3D59E3A726F}" type="slidenum">
              <a:rPr lang="en-US" smtClean="0"/>
              <a:pPr/>
              <a:t>79</a:t>
            </a:fld>
            <a:endParaRPr lang="en-US"/>
          </a:p>
        </p:txBody>
      </p:sp>
    </p:spTree>
    <p:extLst>
      <p:ext uri="{BB962C8B-B14F-4D97-AF65-F5344CB8AC3E}">
        <p14:creationId xmlns:p14="http://schemas.microsoft.com/office/powerpoint/2010/main" val="14143065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a:noFill/>
          <a:ln w="12700">
            <a:solidFill>
              <a:prstClr val="black"/>
            </a:solidFill>
          </a:ln>
        </p:spPr>
      </p:sp>
      <p:sp>
        <p:nvSpPr>
          <p:cNvPr id="3" name="Rectangle 2"/>
          <p:cNvSpPr>
            <a:spLocks noGrp="1"/>
          </p:cNvSpPr>
          <p:nvPr>
            <p:ph type="body" idx="1"/>
          </p:nvPr>
        </p:nvSpPr>
        <p:spPr/>
        <p:txBody>
          <a:bodyPr/>
          <a:lstStyle/>
          <a:p>
            <a:endParaRPr lang="en-US" dirty="0"/>
          </a:p>
        </p:txBody>
      </p:sp>
      <p:sp>
        <p:nvSpPr>
          <p:cNvPr id="4" name="Rectangle 3"/>
          <p:cNvSpPr>
            <a:spLocks noGrp="1"/>
          </p:cNvSpPr>
          <p:nvPr>
            <p:ph type="sldNum" sz="quarter" idx="10"/>
          </p:nvPr>
        </p:nvSpPr>
        <p:spPr/>
        <p:txBody>
          <a:bodyPr/>
          <a:lstStyle/>
          <a:p>
            <a:fld id="{55A5A28D-BDB6-46FF-A1EF-D3D59E3A726F}" type="slidenum">
              <a:rPr lang="en-US" smtClean="0"/>
              <a:pPr/>
              <a:t>80</a:t>
            </a:fld>
            <a:endParaRPr lang="en-US"/>
          </a:p>
        </p:txBody>
      </p:sp>
    </p:spTree>
    <p:extLst>
      <p:ext uri="{BB962C8B-B14F-4D97-AF65-F5344CB8AC3E}">
        <p14:creationId xmlns:p14="http://schemas.microsoft.com/office/powerpoint/2010/main" val="80928093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a:noFill/>
          <a:ln w="12700">
            <a:solidFill>
              <a:prstClr val="black"/>
            </a:solidFill>
          </a:ln>
        </p:spPr>
      </p:sp>
      <p:sp>
        <p:nvSpPr>
          <p:cNvPr id="3" name="Rectangle 2"/>
          <p:cNvSpPr>
            <a:spLocks noGrp="1"/>
          </p:cNvSpPr>
          <p:nvPr>
            <p:ph type="body" idx="1"/>
          </p:nvPr>
        </p:nvSpPr>
        <p:spPr/>
        <p:txBody>
          <a:bodyPr/>
          <a:lstStyle/>
          <a:p>
            <a:endParaRPr lang="en-US" dirty="0"/>
          </a:p>
        </p:txBody>
      </p:sp>
      <p:sp>
        <p:nvSpPr>
          <p:cNvPr id="4" name="Rectangle 3"/>
          <p:cNvSpPr>
            <a:spLocks noGrp="1"/>
          </p:cNvSpPr>
          <p:nvPr>
            <p:ph type="sldNum" sz="quarter" idx="10"/>
          </p:nvPr>
        </p:nvSpPr>
        <p:spPr/>
        <p:txBody>
          <a:bodyPr/>
          <a:lstStyle/>
          <a:p>
            <a:fld id="{55A5A28D-BDB6-46FF-A1EF-D3D59E3A726F}" type="slidenum">
              <a:rPr lang="en-US" smtClean="0"/>
              <a:pPr/>
              <a:t>81</a:t>
            </a:fld>
            <a:endParaRPr lang="en-US"/>
          </a:p>
        </p:txBody>
      </p:sp>
    </p:spTree>
    <p:extLst>
      <p:ext uri="{BB962C8B-B14F-4D97-AF65-F5344CB8AC3E}">
        <p14:creationId xmlns:p14="http://schemas.microsoft.com/office/powerpoint/2010/main" val="190222986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a:noFill/>
          <a:ln w="12700">
            <a:solidFill>
              <a:prstClr val="black"/>
            </a:solidFill>
          </a:ln>
        </p:spPr>
      </p:sp>
      <p:sp>
        <p:nvSpPr>
          <p:cNvPr id="3" name="Rectangle 2"/>
          <p:cNvSpPr>
            <a:spLocks noGrp="1"/>
          </p:cNvSpPr>
          <p:nvPr>
            <p:ph type="body" idx="1"/>
          </p:nvPr>
        </p:nvSpPr>
        <p:spPr/>
        <p:txBody>
          <a:bodyPr/>
          <a:lstStyle/>
          <a:p>
            <a:endParaRPr lang="en-US" dirty="0"/>
          </a:p>
        </p:txBody>
      </p:sp>
      <p:sp>
        <p:nvSpPr>
          <p:cNvPr id="4" name="Rectangle 3"/>
          <p:cNvSpPr>
            <a:spLocks noGrp="1"/>
          </p:cNvSpPr>
          <p:nvPr>
            <p:ph type="sldNum" sz="quarter" idx="10"/>
          </p:nvPr>
        </p:nvSpPr>
        <p:spPr/>
        <p:txBody>
          <a:bodyPr/>
          <a:lstStyle/>
          <a:p>
            <a:fld id="{55A5A28D-BDB6-46FF-A1EF-D3D59E3A726F}" type="slidenum">
              <a:rPr lang="en-US" smtClean="0"/>
              <a:pPr/>
              <a:t>82</a:t>
            </a:fld>
            <a:endParaRPr lang="en-US"/>
          </a:p>
        </p:txBody>
      </p:sp>
    </p:spTree>
    <p:extLst>
      <p:ext uri="{BB962C8B-B14F-4D97-AF65-F5344CB8AC3E}">
        <p14:creationId xmlns:p14="http://schemas.microsoft.com/office/powerpoint/2010/main" val="11997623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a:noFill/>
          <a:ln w="12700">
            <a:solidFill>
              <a:prstClr val="black"/>
            </a:solidFill>
          </a:ln>
        </p:spPr>
      </p:sp>
      <p:sp>
        <p:nvSpPr>
          <p:cNvPr id="3" name="Rectangle 2"/>
          <p:cNvSpPr>
            <a:spLocks noGrp="1"/>
          </p:cNvSpPr>
          <p:nvPr>
            <p:ph type="body" idx="1"/>
          </p:nvPr>
        </p:nvSpPr>
        <p:spPr/>
        <p:txBody>
          <a:bodyPr/>
          <a:lstStyle/>
          <a:p>
            <a:endParaRPr lang="en-US" dirty="0"/>
          </a:p>
        </p:txBody>
      </p:sp>
      <p:sp>
        <p:nvSpPr>
          <p:cNvPr id="4" name="Rectangle 3"/>
          <p:cNvSpPr>
            <a:spLocks noGrp="1"/>
          </p:cNvSpPr>
          <p:nvPr>
            <p:ph type="sldNum" sz="quarter" idx="10"/>
          </p:nvPr>
        </p:nvSpPr>
        <p:spPr/>
        <p:txBody>
          <a:bodyPr/>
          <a:lstStyle/>
          <a:p>
            <a:fld id="{55A5A28D-BDB6-46FF-A1EF-D3D59E3A726F}" type="slidenum">
              <a:rPr lang="en-US" smtClean="0"/>
              <a:pPr/>
              <a:t>11</a:t>
            </a:fld>
            <a:endParaRPr lang="en-US"/>
          </a:p>
        </p:txBody>
      </p:sp>
    </p:spTree>
    <p:extLst>
      <p:ext uri="{BB962C8B-B14F-4D97-AF65-F5344CB8AC3E}">
        <p14:creationId xmlns:p14="http://schemas.microsoft.com/office/powerpoint/2010/main" val="1879176519"/>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a:noFill/>
          <a:ln w="12700">
            <a:solidFill>
              <a:prstClr val="black"/>
            </a:solidFill>
          </a:ln>
        </p:spPr>
      </p:sp>
      <p:sp>
        <p:nvSpPr>
          <p:cNvPr id="3" name="Rectangle 2"/>
          <p:cNvSpPr>
            <a:spLocks noGrp="1"/>
          </p:cNvSpPr>
          <p:nvPr>
            <p:ph type="body" idx="1"/>
          </p:nvPr>
        </p:nvSpPr>
        <p:spPr/>
        <p:txBody>
          <a:bodyPr/>
          <a:lstStyle/>
          <a:p>
            <a:endParaRPr lang="en-US" dirty="0"/>
          </a:p>
        </p:txBody>
      </p:sp>
      <p:sp>
        <p:nvSpPr>
          <p:cNvPr id="4" name="Rectangle 3"/>
          <p:cNvSpPr>
            <a:spLocks noGrp="1"/>
          </p:cNvSpPr>
          <p:nvPr>
            <p:ph type="sldNum" sz="quarter" idx="10"/>
          </p:nvPr>
        </p:nvSpPr>
        <p:spPr/>
        <p:txBody>
          <a:bodyPr/>
          <a:lstStyle/>
          <a:p>
            <a:fld id="{55A5A28D-BDB6-46FF-A1EF-D3D59E3A726F}" type="slidenum">
              <a:rPr lang="en-US" smtClean="0"/>
              <a:pPr/>
              <a:t>83</a:t>
            </a:fld>
            <a:endParaRPr lang="en-US"/>
          </a:p>
        </p:txBody>
      </p:sp>
    </p:spTree>
    <p:extLst>
      <p:ext uri="{BB962C8B-B14F-4D97-AF65-F5344CB8AC3E}">
        <p14:creationId xmlns:p14="http://schemas.microsoft.com/office/powerpoint/2010/main" val="417591804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a:noFill/>
          <a:ln w="12700">
            <a:solidFill>
              <a:prstClr val="black"/>
            </a:solidFill>
          </a:ln>
        </p:spPr>
      </p:sp>
      <p:sp>
        <p:nvSpPr>
          <p:cNvPr id="3" name="Rectangle 2"/>
          <p:cNvSpPr>
            <a:spLocks noGrp="1"/>
          </p:cNvSpPr>
          <p:nvPr>
            <p:ph type="body" idx="1"/>
          </p:nvPr>
        </p:nvSpPr>
        <p:spPr/>
        <p:txBody>
          <a:bodyPr/>
          <a:lstStyle/>
          <a:p>
            <a:endParaRPr lang="en-US" dirty="0"/>
          </a:p>
        </p:txBody>
      </p:sp>
      <p:sp>
        <p:nvSpPr>
          <p:cNvPr id="4" name="Rectangle 3"/>
          <p:cNvSpPr>
            <a:spLocks noGrp="1"/>
          </p:cNvSpPr>
          <p:nvPr>
            <p:ph type="sldNum" sz="quarter" idx="10"/>
          </p:nvPr>
        </p:nvSpPr>
        <p:spPr/>
        <p:txBody>
          <a:bodyPr/>
          <a:lstStyle/>
          <a:p>
            <a:fld id="{55A5A28D-BDB6-46FF-A1EF-D3D59E3A726F}" type="slidenum">
              <a:rPr lang="en-US" smtClean="0"/>
              <a:pPr/>
              <a:t>84</a:t>
            </a:fld>
            <a:endParaRPr lang="en-US"/>
          </a:p>
        </p:txBody>
      </p:sp>
    </p:spTree>
    <p:extLst>
      <p:ext uri="{BB962C8B-B14F-4D97-AF65-F5344CB8AC3E}">
        <p14:creationId xmlns:p14="http://schemas.microsoft.com/office/powerpoint/2010/main" val="28292895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a:noFill/>
          <a:ln w="12700">
            <a:solidFill>
              <a:prstClr val="black"/>
            </a:solidFill>
          </a:ln>
        </p:spPr>
      </p:sp>
      <p:sp>
        <p:nvSpPr>
          <p:cNvPr id="3" name="Rectangle 2"/>
          <p:cNvSpPr>
            <a:spLocks noGrp="1"/>
          </p:cNvSpPr>
          <p:nvPr>
            <p:ph type="body" idx="1"/>
          </p:nvPr>
        </p:nvSpPr>
        <p:spPr/>
        <p:txBody>
          <a:bodyPr/>
          <a:lstStyle/>
          <a:p>
            <a:endParaRPr lang="en-US" dirty="0"/>
          </a:p>
        </p:txBody>
      </p:sp>
      <p:sp>
        <p:nvSpPr>
          <p:cNvPr id="4" name="Rectangle 3"/>
          <p:cNvSpPr>
            <a:spLocks noGrp="1"/>
          </p:cNvSpPr>
          <p:nvPr>
            <p:ph type="sldNum" sz="quarter" idx="10"/>
          </p:nvPr>
        </p:nvSpPr>
        <p:spPr/>
        <p:txBody>
          <a:bodyPr/>
          <a:lstStyle/>
          <a:p>
            <a:fld id="{55A5A28D-BDB6-46FF-A1EF-D3D59E3A726F}" type="slidenum">
              <a:rPr lang="en-US" smtClean="0"/>
              <a:pPr/>
              <a:t>85</a:t>
            </a:fld>
            <a:endParaRPr lang="en-US"/>
          </a:p>
        </p:txBody>
      </p:sp>
    </p:spTree>
    <p:extLst>
      <p:ext uri="{BB962C8B-B14F-4D97-AF65-F5344CB8AC3E}">
        <p14:creationId xmlns:p14="http://schemas.microsoft.com/office/powerpoint/2010/main" val="105313703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a:noFill/>
          <a:ln w="12700">
            <a:solidFill>
              <a:prstClr val="black"/>
            </a:solidFill>
          </a:ln>
        </p:spPr>
      </p:sp>
      <p:sp>
        <p:nvSpPr>
          <p:cNvPr id="3" name="Rectangle 2"/>
          <p:cNvSpPr>
            <a:spLocks noGrp="1"/>
          </p:cNvSpPr>
          <p:nvPr>
            <p:ph type="body" idx="1"/>
          </p:nvPr>
        </p:nvSpPr>
        <p:spPr/>
        <p:txBody>
          <a:bodyPr/>
          <a:lstStyle/>
          <a:p>
            <a:r>
              <a:rPr lang="en-US">
                <a:hlinkClick r:id="rId3"/>
              </a:rPr>
              <a:t>https://docs.opencv.org/3.4/db/d27/tutorial_py_table_of_contents_feature2d.html</a:t>
            </a:r>
            <a:endParaRPr lang="en-US"/>
          </a:p>
          <a:p>
            <a:r>
              <a:rPr lang="en-GB" sz="1200" b="0" i="0" kern="1200">
                <a:solidFill>
                  <a:schemeClr val="tx1"/>
                </a:solidFill>
                <a:effectLst/>
                <a:latin typeface="+mn-lt"/>
                <a:ea typeface="+mn-ea"/>
                <a:cs typeface="+mn-cs"/>
              </a:rPr>
              <a:t>The algorithms and associated implementations in  opencv_contrib  </a:t>
            </a:r>
            <a:r>
              <a:rPr lang="en-GB" sz="1200" b="1" i="1" kern="1200">
                <a:solidFill>
                  <a:schemeClr val="tx1"/>
                </a:solidFill>
                <a:effectLst/>
                <a:latin typeface="+mn-lt"/>
                <a:ea typeface="+mn-ea"/>
                <a:cs typeface="+mn-cs"/>
              </a:rPr>
              <a:t>are not installed by default</a:t>
            </a:r>
            <a:r>
              <a:rPr lang="en-GB" sz="1200" b="0" i="0" kern="1200">
                <a:solidFill>
                  <a:schemeClr val="tx1"/>
                </a:solidFill>
                <a:effectLst/>
                <a:latin typeface="+mn-lt"/>
                <a:ea typeface="+mn-ea"/>
                <a:cs typeface="+mn-cs"/>
              </a:rPr>
              <a:t> and you need to </a:t>
            </a:r>
            <a:r>
              <a:rPr lang="en-GB" sz="1200" b="1" i="1" kern="1200">
                <a:solidFill>
                  <a:schemeClr val="tx1"/>
                </a:solidFill>
                <a:effectLst/>
                <a:latin typeface="+mn-lt"/>
                <a:ea typeface="+mn-ea"/>
                <a:cs typeface="+mn-cs"/>
              </a:rPr>
              <a:t>explicitly enable them when compiling and installing OpenCV</a:t>
            </a:r>
            <a:r>
              <a:rPr lang="en-GB" sz="1200" b="0" i="0" kern="1200">
                <a:solidFill>
                  <a:schemeClr val="tx1"/>
                </a:solidFill>
                <a:effectLst/>
                <a:latin typeface="+mn-lt"/>
                <a:ea typeface="+mn-ea"/>
                <a:cs typeface="+mn-cs"/>
              </a:rPr>
              <a:t> to obtain access to them.</a:t>
            </a:r>
            <a:endParaRPr lang="en-US" dirty="0"/>
          </a:p>
        </p:txBody>
      </p:sp>
      <p:sp>
        <p:nvSpPr>
          <p:cNvPr id="4" name="Rectangle 3"/>
          <p:cNvSpPr>
            <a:spLocks noGrp="1"/>
          </p:cNvSpPr>
          <p:nvPr>
            <p:ph type="sldNum" sz="quarter" idx="10"/>
          </p:nvPr>
        </p:nvSpPr>
        <p:spPr/>
        <p:txBody>
          <a:bodyPr/>
          <a:lstStyle/>
          <a:p>
            <a:fld id="{55A5A28D-BDB6-46FF-A1EF-D3D59E3A726F}" type="slidenum">
              <a:rPr lang="en-US" smtClean="0"/>
              <a:pPr/>
              <a:t>86</a:t>
            </a:fld>
            <a:endParaRPr lang="en-US"/>
          </a:p>
        </p:txBody>
      </p:sp>
    </p:spTree>
    <p:extLst>
      <p:ext uri="{BB962C8B-B14F-4D97-AF65-F5344CB8AC3E}">
        <p14:creationId xmlns:p14="http://schemas.microsoft.com/office/powerpoint/2010/main" val="842646102"/>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a:noFill/>
          <a:ln w="12700">
            <a:solidFill>
              <a:prstClr val="black"/>
            </a:solidFill>
          </a:ln>
        </p:spPr>
      </p:sp>
      <p:sp>
        <p:nvSpPr>
          <p:cNvPr id="3" name="Rectangle 2"/>
          <p:cNvSpPr>
            <a:spLocks noGrp="1"/>
          </p:cNvSpPr>
          <p:nvPr>
            <p:ph type="body" idx="1"/>
          </p:nvPr>
        </p:nvSpPr>
        <p:spPr/>
        <p:txBody>
          <a:bodyPr/>
          <a:lstStyle/>
          <a:p>
            <a:r>
              <a:rPr lang="en-US">
                <a:hlinkClick r:id="rId3"/>
              </a:rPr>
              <a:t>https://docs.opencv.org/3.4/db/d27/tutorial_py_table_of_contents_feature2d.html</a:t>
            </a:r>
            <a:endParaRPr lang="en-US"/>
          </a:p>
          <a:p>
            <a:r>
              <a:rPr lang="en-GB" sz="1200" b="0" i="0" kern="1200">
                <a:solidFill>
                  <a:schemeClr val="tx1"/>
                </a:solidFill>
                <a:effectLst/>
                <a:latin typeface="+mn-lt"/>
                <a:ea typeface="+mn-ea"/>
                <a:cs typeface="+mn-cs"/>
              </a:rPr>
              <a:t>The algorithms and associated implementations in  opencv_contrib  </a:t>
            </a:r>
            <a:r>
              <a:rPr lang="en-GB" sz="1200" b="1" i="1" kern="1200">
                <a:solidFill>
                  <a:schemeClr val="tx1"/>
                </a:solidFill>
                <a:effectLst/>
                <a:latin typeface="+mn-lt"/>
                <a:ea typeface="+mn-ea"/>
                <a:cs typeface="+mn-cs"/>
              </a:rPr>
              <a:t>are not installed by default</a:t>
            </a:r>
            <a:r>
              <a:rPr lang="en-GB" sz="1200" b="0" i="0" kern="1200">
                <a:solidFill>
                  <a:schemeClr val="tx1"/>
                </a:solidFill>
                <a:effectLst/>
                <a:latin typeface="+mn-lt"/>
                <a:ea typeface="+mn-ea"/>
                <a:cs typeface="+mn-cs"/>
              </a:rPr>
              <a:t> and you need to </a:t>
            </a:r>
            <a:r>
              <a:rPr lang="en-GB" sz="1200" b="1" i="1" kern="1200">
                <a:solidFill>
                  <a:schemeClr val="tx1"/>
                </a:solidFill>
                <a:effectLst/>
                <a:latin typeface="+mn-lt"/>
                <a:ea typeface="+mn-ea"/>
                <a:cs typeface="+mn-cs"/>
              </a:rPr>
              <a:t>explicitly enable them when compiling and installing OpenCV</a:t>
            </a:r>
            <a:r>
              <a:rPr lang="en-GB" sz="1200" b="0" i="0" kern="1200">
                <a:solidFill>
                  <a:schemeClr val="tx1"/>
                </a:solidFill>
                <a:effectLst/>
                <a:latin typeface="+mn-lt"/>
                <a:ea typeface="+mn-ea"/>
                <a:cs typeface="+mn-cs"/>
              </a:rPr>
              <a:t> to obtain access to them.</a:t>
            </a:r>
            <a:endParaRPr lang="en-US" dirty="0"/>
          </a:p>
        </p:txBody>
      </p:sp>
      <p:sp>
        <p:nvSpPr>
          <p:cNvPr id="4" name="Rectangle 3"/>
          <p:cNvSpPr>
            <a:spLocks noGrp="1"/>
          </p:cNvSpPr>
          <p:nvPr>
            <p:ph type="sldNum" sz="quarter" idx="10"/>
          </p:nvPr>
        </p:nvSpPr>
        <p:spPr/>
        <p:txBody>
          <a:bodyPr/>
          <a:lstStyle/>
          <a:p>
            <a:fld id="{55A5A28D-BDB6-46FF-A1EF-D3D59E3A726F}" type="slidenum">
              <a:rPr lang="en-US" smtClean="0"/>
              <a:pPr/>
              <a:t>87</a:t>
            </a:fld>
            <a:endParaRPr lang="en-US"/>
          </a:p>
        </p:txBody>
      </p:sp>
    </p:spTree>
    <p:extLst>
      <p:ext uri="{BB962C8B-B14F-4D97-AF65-F5344CB8AC3E}">
        <p14:creationId xmlns:p14="http://schemas.microsoft.com/office/powerpoint/2010/main" val="1936104206"/>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a:noFill/>
          <a:ln w="12700">
            <a:solidFill>
              <a:prstClr val="black"/>
            </a:solidFill>
          </a:ln>
        </p:spPr>
      </p:sp>
      <p:sp>
        <p:nvSpPr>
          <p:cNvPr id="3" name="Rectangle 2"/>
          <p:cNvSpPr>
            <a:spLocks noGrp="1"/>
          </p:cNvSpPr>
          <p:nvPr>
            <p:ph type="body" idx="1"/>
          </p:nvPr>
        </p:nvSpPr>
        <p:spPr/>
        <p:txBody>
          <a:bodyPr/>
          <a:lstStyle/>
          <a:p>
            <a:r>
              <a:rPr lang="en-US">
                <a:hlinkClick r:id="rId3"/>
              </a:rPr>
              <a:t>https://docs.opencv.org/3.4/db/d27/tutorial_py_table_of_contents_feature2d.html</a:t>
            </a:r>
            <a:endParaRPr lang="en-US"/>
          </a:p>
          <a:p>
            <a:r>
              <a:rPr lang="en-GB" sz="1200" b="0" i="0" kern="1200">
                <a:solidFill>
                  <a:schemeClr val="tx1"/>
                </a:solidFill>
                <a:effectLst/>
                <a:latin typeface="+mn-lt"/>
                <a:ea typeface="+mn-ea"/>
                <a:cs typeface="+mn-cs"/>
              </a:rPr>
              <a:t>The algorithms and associated implementations in  opencv_contrib  </a:t>
            </a:r>
            <a:r>
              <a:rPr lang="en-GB" sz="1200" b="1" i="1" kern="1200">
                <a:solidFill>
                  <a:schemeClr val="tx1"/>
                </a:solidFill>
                <a:effectLst/>
                <a:latin typeface="+mn-lt"/>
                <a:ea typeface="+mn-ea"/>
                <a:cs typeface="+mn-cs"/>
              </a:rPr>
              <a:t>are not installed by default</a:t>
            </a:r>
            <a:r>
              <a:rPr lang="en-GB" sz="1200" b="0" i="0" kern="1200">
                <a:solidFill>
                  <a:schemeClr val="tx1"/>
                </a:solidFill>
                <a:effectLst/>
                <a:latin typeface="+mn-lt"/>
                <a:ea typeface="+mn-ea"/>
                <a:cs typeface="+mn-cs"/>
              </a:rPr>
              <a:t> and you need to </a:t>
            </a:r>
            <a:r>
              <a:rPr lang="en-GB" sz="1200" b="1" i="1" kern="1200">
                <a:solidFill>
                  <a:schemeClr val="tx1"/>
                </a:solidFill>
                <a:effectLst/>
                <a:latin typeface="+mn-lt"/>
                <a:ea typeface="+mn-ea"/>
                <a:cs typeface="+mn-cs"/>
              </a:rPr>
              <a:t>explicitly enable them when compiling and installing OpenCV</a:t>
            </a:r>
            <a:r>
              <a:rPr lang="en-GB" sz="1200" b="0" i="0" kern="1200">
                <a:solidFill>
                  <a:schemeClr val="tx1"/>
                </a:solidFill>
                <a:effectLst/>
                <a:latin typeface="+mn-lt"/>
                <a:ea typeface="+mn-ea"/>
                <a:cs typeface="+mn-cs"/>
              </a:rPr>
              <a:t> to obtain access to them.</a:t>
            </a:r>
            <a:endParaRPr lang="en-US" dirty="0"/>
          </a:p>
        </p:txBody>
      </p:sp>
      <p:sp>
        <p:nvSpPr>
          <p:cNvPr id="4" name="Rectangle 3"/>
          <p:cNvSpPr>
            <a:spLocks noGrp="1"/>
          </p:cNvSpPr>
          <p:nvPr>
            <p:ph type="sldNum" sz="quarter" idx="10"/>
          </p:nvPr>
        </p:nvSpPr>
        <p:spPr/>
        <p:txBody>
          <a:bodyPr/>
          <a:lstStyle/>
          <a:p>
            <a:fld id="{55A5A28D-BDB6-46FF-A1EF-D3D59E3A726F}" type="slidenum">
              <a:rPr lang="en-US" smtClean="0"/>
              <a:pPr/>
              <a:t>88</a:t>
            </a:fld>
            <a:endParaRPr lang="en-US"/>
          </a:p>
        </p:txBody>
      </p:sp>
    </p:spTree>
    <p:extLst>
      <p:ext uri="{BB962C8B-B14F-4D97-AF65-F5344CB8AC3E}">
        <p14:creationId xmlns:p14="http://schemas.microsoft.com/office/powerpoint/2010/main" val="2937940447"/>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fontAlgn="base">
              <a:spcBef>
                <a:spcPct val="0"/>
              </a:spcBef>
              <a:spcAft>
                <a:spcPct val="0"/>
              </a:spcAft>
              <a:defRPr>
                <a:solidFill>
                  <a:schemeClr val="tx1"/>
                </a:solidFill>
                <a:latin typeface="Calibri" charset="0"/>
              </a:defRPr>
            </a:lvl6pPr>
            <a:lvl7pPr marL="2971800" indent="-228600" fontAlgn="base">
              <a:spcBef>
                <a:spcPct val="0"/>
              </a:spcBef>
              <a:spcAft>
                <a:spcPct val="0"/>
              </a:spcAft>
              <a:defRPr>
                <a:solidFill>
                  <a:schemeClr val="tx1"/>
                </a:solidFill>
                <a:latin typeface="Calibri" charset="0"/>
              </a:defRPr>
            </a:lvl7pPr>
            <a:lvl8pPr marL="3429000" indent="-228600" fontAlgn="base">
              <a:spcBef>
                <a:spcPct val="0"/>
              </a:spcBef>
              <a:spcAft>
                <a:spcPct val="0"/>
              </a:spcAft>
              <a:defRPr>
                <a:solidFill>
                  <a:schemeClr val="tx1"/>
                </a:solidFill>
                <a:latin typeface="Calibri" charset="0"/>
              </a:defRPr>
            </a:lvl8pPr>
            <a:lvl9pPr marL="3886200" indent="-228600" fontAlgn="base">
              <a:spcBef>
                <a:spcPct val="0"/>
              </a:spcBef>
              <a:spcAft>
                <a:spcPct val="0"/>
              </a:spcAft>
              <a:defRPr>
                <a:solidFill>
                  <a:schemeClr val="tx1"/>
                </a:solidFill>
                <a:latin typeface="Calibri" charset="0"/>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fld id="{AE661608-D925-CD45-A5BE-8B9A14AA5E49}" type="slidenum">
              <a:rPr kumimoji="0" lang="en-US" altLang="en-US" sz="1300" b="0" i="0" u="none" strike="noStrike" kern="1200" cap="none" spc="0" normalizeH="0" baseline="0" noProof="0">
                <a:ln>
                  <a:noFill/>
                </a:ln>
                <a:solidFill>
                  <a:srgbClr val="000000"/>
                </a:solidFill>
                <a:effectLst/>
                <a:uLnTx/>
                <a:uFillTx/>
                <a:latin typeface="Calibri"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89</a:t>
            </a:fld>
            <a:endParaRPr kumimoji="0" lang="en-US" altLang="en-US" sz="1300" b="0" i="0" u="none" strike="noStrike" kern="1200" cap="none" spc="0" normalizeH="0" baseline="0" noProof="0">
              <a:ln>
                <a:noFill/>
              </a:ln>
              <a:solidFill>
                <a:srgbClr val="000000"/>
              </a:solidFill>
              <a:effectLst/>
              <a:uLnTx/>
              <a:uFillTx/>
              <a:latin typeface="Calibri" charset="0"/>
              <a:ea typeface="+mn-ea"/>
              <a:cs typeface="+mn-cs"/>
            </a:endParaRPr>
          </a:p>
        </p:txBody>
      </p:sp>
      <p:sp>
        <p:nvSpPr>
          <p:cNvPr id="94211"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94212"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Tree>
    <p:extLst>
      <p:ext uri="{BB962C8B-B14F-4D97-AF65-F5344CB8AC3E}">
        <p14:creationId xmlns:p14="http://schemas.microsoft.com/office/powerpoint/2010/main" val="1314129036"/>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fontAlgn="base">
              <a:spcBef>
                <a:spcPct val="0"/>
              </a:spcBef>
              <a:spcAft>
                <a:spcPct val="0"/>
              </a:spcAft>
              <a:defRPr>
                <a:solidFill>
                  <a:schemeClr val="tx1"/>
                </a:solidFill>
                <a:latin typeface="Calibri" charset="0"/>
              </a:defRPr>
            </a:lvl6pPr>
            <a:lvl7pPr marL="2971800" indent="-228600" fontAlgn="base">
              <a:spcBef>
                <a:spcPct val="0"/>
              </a:spcBef>
              <a:spcAft>
                <a:spcPct val="0"/>
              </a:spcAft>
              <a:defRPr>
                <a:solidFill>
                  <a:schemeClr val="tx1"/>
                </a:solidFill>
                <a:latin typeface="Calibri" charset="0"/>
              </a:defRPr>
            </a:lvl7pPr>
            <a:lvl8pPr marL="3429000" indent="-228600" fontAlgn="base">
              <a:spcBef>
                <a:spcPct val="0"/>
              </a:spcBef>
              <a:spcAft>
                <a:spcPct val="0"/>
              </a:spcAft>
              <a:defRPr>
                <a:solidFill>
                  <a:schemeClr val="tx1"/>
                </a:solidFill>
                <a:latin typeface="Calibri" charset="0"/>
              </a:defRPr>
            </a:lvl8pPr>
            <a:lvl9pPr marL="3886200" indent="-228600" fontAlgn="base">
              <a:spcBef>
                <a:spcPct val="0"/>
              </a:spcBef>
              <a:spcAft>
                <a:spcPct val="0"/>
              </a:spcAft>
              <a:defRPr>
                <a:solidFill>
                  <a:schemeClr val="tx1"/>
                </a:solidFill>
                <a:latin typeface="Calibri" charset="0"/>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fld id="{D777F6D2-01D6-A046-83AD-3DD1807EE55A}" type="slidenum">
              <a:rPr kumimoji="0" lang="en-US" altLang="en-US" sz="1300" b="0" i="0" u="none" strike="noStrike" kern="1200" cap="none" spc="0" normalizeH="0" baseline="0" noProof="0">
                <a:ln>
                  <a:noFill/>
                </a:ln>
                <a:solidFill>
                  <a:srgbClr val="000000"/>
                </a:solidFill>
                <a:effectLst/>
                <a:uLnTx/>
                <a:uFillTx/>
                <a:latin typeface="Calibri"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90</a:t>
            </a:fld>
            <a:endParaRPr kumimoji="0" lang="en-US" altLang="en-US" sz="1300" b="0" i="0" u="none" strike="noStrike" kern="1200" cap="none" spc="0" normalizeH="0" baseline="0" noProof="0">
              <a:ln>
                <a:noFill/>
              </a:ln>
              <a:solidFill>
                <a:srgbClr val="000000"/>
              </a:solidFill>
              <a:effectLst/>
              <a:uLnTx/>
              <a:uFillTx/>
              <a:latin typeface="Calibri" charset="0"/>
              <a:ea typeface="+mn-ea"/>
              <a:cs typeface="+mn-cs"/>
            </a:endParaRPr>
          </a:p>
        </p:txBody>
      </p:sp>
      <p:sp>
        <p:nvSpPr>
          <p:cNvPr id="95235"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95236"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Tree>
    <p:extLst>
      <p:ext uri="{BB962C8B-B14F-4D97-AF65-F5344CB8AC3E}">
        <p14:creationId xmlns:p14="http://schemas.microsoft.com/office/powerpoint/2010/main" val="3711748768"/>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fontAlgn="base">
              <a:spcBef>
                <a:spcPct val="0"/>
              </a:spcBef>
              <a:spcAft>
                <a:spcPct val="0"/>
              </a:spcAft>
              <a:defRPr>
                <a:solidFill>
                  <a:schemeClr val="tx1"/>
                </a:solidFill>
                <a:latin typeface="Calibri" charset="0"/>
              </a:defRPr>
            </a:lvl6pPr>
            <a:lvl7pPr marL="2971800" indent="-228600" fontAlgn="base">
              <a:spcBef>
                <a:spcPct val="0"/>
              </a:spcBef>
              <a:spcAft>
                <a:spcPct val="0"/>
              </a:spcAft>
              <a:defRPr>
                <a:solidFill>
                  <a:schemeClr val="tx1"/>
                </a:solidFill>
                <a:latin typeface="Calibri" charset="0"/>
              </a:defRPr>
            </a:lvl7pPr>
            <a:lvl8pPr marL="3429000" indent="-228600" fontAlgn="base">
              <a:spcBef>
                <a:spcPct val="0"/>
              </a:spcBef>
              <a:spcAft>
                <a:spcPct val="0"/>
              </a:spcAft>
              <a:defRPr>
                <a:solidFill>
                  <a:schemeClr val="tx1"/>
                </a:solidFill>
                <a:latin typeface="Calibri" charset="0"/>
              </a:defRPr>
            </a:lvl8pPr>
            <a:lvl9pPr marL="3886200" indent="-228600" fontAlgn="base">
              <a:spcBef>
                <a:spcPct val="0"/>
              </a:spcBef>
              <a:spcAft>
                <a:spcPct val="0"/>
              </a:spcAft>
              <a:defRPr>
                <a:solidFill>
                  <a:schemeClr val="tx1"/>
                </a:solidFill>
                <a:latin typeface="Calibri" charset="0"/>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fld id="{6AB7CFC6-4DB5-C949-9B3B-1D67810BEF99}" type="slidenum">
              <a:rPr kumimoji="0" lang="en-US" altLang="en-US" sz="1300" b="0" i="0" u="none" strike="noStrike" kern="1200" cap="none" spc="0" normalizeH="0" baseline="0" noProof="0">
                <a:ln>
                  <a:noFill/>
                </a:ln>
                <a:solidFill>
                  <a:srgbClr val="000000"/>
                </a:solidFill>
                <a:effectLst/>
                <a:uLnTx/>
                <a:uFillTx/>
                <a:latin typeface="Calibri"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91</a:t>
            </a:fld>
            <a:endParaRPr kumimoji="0" lang="en-US" altLang="en-US" sz="1300" b="0" i="0" u="none" strike="noStrike" kern="1200" cap="none" spc="0" normalizeH="0" baseline="0" noProof="0">
              <a:ln>
                <a:noFill/>
              </a:ln>
              <a:solidFill>
                <a:srgbClr val="000000"/>
              </a:solidFill>
              <a:effectLst/>
              <a:uLnTx/>
              <a:uFillTx/>
              <a:latin typeface="Calibri" charset="0"/>
              <a:ea typeface="+mn-ea"/>
              <a:cs typeface="+mn-cs"/>
            </a:endParaRPr>
          </a:p>
        </p:txBody>
      </p:sp>
      <p:sp>
        <p:nvSpPr>
          <p:cNvPr id="100355"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00356"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r>
              <a:rPr lang="en-US" altLang="en-US"/>
              <a:t>https://answers.opencv.org/question/17460/how-to-use-bag-of-words-example-with-brief-descriptors/</a:t>
            </a:r>
          </a:p>
          <a:p>
            <a:pPr>
              <a:spcBef>
                <a:spcPct val="0"/>
              </a:spcBef>
            </a:pPr>
            <a:r>
              <a:rPr lang="en-US" altLang="en-US"/>
              <a:t>https://docs.opencv.org/master/d2/d6b/classcv_1_1BOWImgDescriptorExtractor.html</a:t>
            </a:r>
          </a:p>
          <a:p>
            <a:pPr>
              <a:spcBef>
                <a:spcPct val="0"/>
              </a:spcBef>
            </a:pPr>
            <a:r>
              <a:rPr lang="en-US" altLang="en-US"/>
              <a:t>https://docs.opencv.org/master/de/d24/group__features2d__category.html</a:t>
            </a:r>
          </a:p>
          <a:p>
            <a:pPr>
              <a:spcBef>
                <a:spcPct val="0"/>
              </a:spcBef>
            </a:pPr>
            <a:endParaRPr lang="en-US" altLang="en-US"/>
          </a:p>
          <a:p>
            <a:pPr>
              <a:spcBef>
                <a:spcPct val="0"/>
              </a:spcBef>
            </a:pPr>
            <a:r>
              <a:rPr lang="en-US" altLang="en-US"/>
              <a:t>https://machinelearningknowledge.ai/image-classification-using-bag-of-visual-words-model/</a:t>
            </a:r>
          </a:p>
        </p:txBody>
      </p:sp>
    </p:spTree>
    <p:extLst>
      <p:ext uri="{BB962C8B-B14F-4D97-AF65-F5344CB8AC3E}">
        <p14:creationId xmlns:p14="http://schemas.microsoft.com/office/powerpoint/2010/main" val="1581120247"/>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a:noFill/>
          <a:ln w="12700">
            <a:solidFill>
              <a:prstClr val="black"/>
            </a:solidFill>
          </a:ln>
        </p:spPr>
      </p:sp>
      <p:sp>
        <p:nvSpPr>
          <p:cNvPr id="3" name="Rectangle 2"/>
          <p:cNvSpPr>
            <a:spLocks noGrp="1"/>
          </p:cNvSpPr>
          <p:nvPr>
            <p:ph type="body" idx="1"/>
          </p:nvPr>
        </p:nvSpPr>
        <p:spPr/>
        <p:txBody>
          <a:bodyPr/>
          <a:lstStyle/>
          <a:p>
            <a:endParaRPr lang="en-US" dirty="0"/>
          </a:p>
        </p:txBody>
      </p:sp>
      <p:sp>
        <p:nvSpPr>
          <p:cNvPr id="4" name="Rectangle 3"/>
          <p:cNvSpPr>
            <a:spLocks noGrp="1"/>
          </p:cNvSpPr>
          <p:nvPr>
            <p:ph type="sldNum" sz="quarter" idx="10"/>
          </p:nvPr>
        </p:nvSpPr>
        <p:spPr/>
        <p:txBody>
          <a:bodyPr/>
          <a:lstStyle/>
          <a:p>
            <a:fld id="{55A5A28D-BDB6-46FF-A1EF-D3D59E3A726F}" type="slidenum">
              <a:rPr lang="en-US" smtClean="0"/>
              <a:pPr/>
              <a:t>92</a:t>
            </a:fld>
            <a:endParaRPr lang="en-US"/>
          </a:p>
        </p:txBody>
      </p:sp>
    </p:spTree>
    <p:extLst>
      <p:ext uri="{BB962C8B-B14F-4D97-AF65-F5344CB8AC3E}">
        <p14:creationId xmlns:p14="http://schemas.microsoft.com/office/powerpoint/2010/main" val="36755951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a:noFill/>
          <a:ln w="12700">
            <a:solidFill>
              <a:prstClr val="black"/>
            </a:solidFill>
          </a:ln>
        </p:spPr>
      </p:sp>
      <p:sp>
        <p:nvSpPr>
          <p:cNvPr id="3" name="Rectangle 2"/>
          <p:cNvSpPr>
            <a:spLocks noGrp="1"/>
          </p:cNvSpPr>
          <p:nvPr>
            <p:ph type="body" idx="1"/>
          </p:nvPr>
        </p:nvSpPr>
        <p:spPr/>
        <p:txBody>
          <a:bodyPr/>
          <a:lstStyle/>
          <a:p>
            <a:endParaRPr lang="en-US" dirty="0"/>
          </a:p>
        </p:txBody>
      </p:sp>
      <p:sp>
        <p:nvSpPr>
          <p:cNvPr id="4" name="Rectangle 3"/>
          <p:cNvSpPr>
            <a:spLocks noGrp="1"/>
          </p:cNvSpPr>
          <p:nvPr>
            <p:ph type="sldNum" sz="quarter" idx="10"/>
          </p:nvPr>
        </p:nvSpPr>
        <p:spPr/>
        <p:txBody>
          <a:bodyPr/>
          <a:lstStyle/>
          <a:p>
            <a:fld id="{55A5A28D-BDB6-46FF-A1EF-D3D59E3A726F}" type="slidenum">
              <a:rPr lang="en-US" smtClean="0"/>
              <a:pPr/>
              <a:t>12</a:t>
            </a:fld>
            <a:endParaRPr lang="en-US"/>
          </a:p>
        </p:txBody>
      </p:sp>
    </p:spTree>
    <p:extLst>
      <p:ext uri="{BB962C8B-B14F-4D97-AF65-F5344CB8AC3E}">
        <p14:creationId xmlns:p14="http://schemas.microsoft.com/office/powerpoint/2010/main" val="1415523767"/>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a:noFill/>
          <a:ln w="12700">
            <a:solidFill>
              <a:prstClr val="black"/>
            </a:solidFill>
          </a:ln>
        </p:spPr>
      </p:sp>
      <p:sp>
        <p:nvSpPr>
          <p:cNvPr id="3" name="Rectangle 2"/>
          <p:cNvSpPr>
            <a:spLocks noGrp="1"/>
          </p:cNvSpPr>
          <p:nvPr>
            <p:ph type="body" idx="1"/>
          </p:nvPr>
        </p:nvSpPr>
        <p:spPr/>
        <p:txBody>
          <a:bodyPr/>
          <a:lstStyle/>
          <a:p>
            <a:r>
              <a:rPr lang="en-US"/>
              <a:t>Exercises?</a:t>
            </a:r>
          </a:p>
          <a:p>
            <a:endParaRPr lang="en-US" dirty="0"/>
          </a:p>
        </p:txBody>
      </p:sp>
      <p:sp>
        <p:nvSpPr>
          <p:cNvPr id="4" name="Rectangle 3"/>
          <p:cNvSpPr>
            <a:spLocks noGrp="1"/>
          </p:cNvSpPr>
          <p:nvPr>
            <p:ph type="sldNum" sz="quarter" idx="10"/>
          </p:nvPr>
        </p:nvSpPr>
        <p:spPr/>
        <p:txBody>
          <a:bodyPr/>
          <a:lstStyle/>
          <a:p>
            <a:fld id="{55A5A28D-BDB6-46FF-A1EF-D3D59E3A726F}" type="slidenum">
              <a:rPr lang="en-US" smtClean="0"/>
              <a:pPr/>
              <a:t>93</a:t>
            </a:fld>
            <a:endParaRPr lang="en-US"/>
          </a:p>
        </p:txBody>
      </p:sp>
    </p:spTree>
    <p:extLst>
      <p:ext uri="{BB962C8B-B14F-4D97-AF65-F5344CB8AC3E}">
        <p14:creationId xmlns:p14="http://schemas.microsoft.com/office/powerpoint/2010/main" val="126609089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solidFill>
                  <a:schemeClr val="bg1"/>
                </a:solidFill>
              </a:defRPr>
            </a:lvl1pPr>
          </a:lstStyle>
          <a:p>
            <a:r>
              <a:rPr lang="en-US" altLang="zh-CN"/>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a:t>Click to edit Master subtitle style</a:t>
            </a:r>
            <a:endParaRPr lang="en-US" dirty="0"/>
          </a:p>
        </p:txBody>
      </p:sp>
      <p:sp>
        <p:nvSpPr>
          <p:cNvPr id="7" name="Date Placeholder 6">
            <a:extLst>
              <a:ext uri="{FF2B5EF4-FFF2-40B4-BE49-F238E27FC236}">
                <a16:creationId xmlns:a16="http://schemas.microsoft.com/office/drawing/2014/main" id="{E20F2FC8-8EAE-4DCB-9BEF-B9E68CE2F83E}"/>
              </a:ext>
            </a:extLst>
          </p:cNvPr>
          <p:cNvSpPr>
            <a:spLocks noGrp="1"/>
          </p:cNvSpPr>
          <p:nvPr>
            <p:ph type="dt" sz="half" idx="10"/>
          </p:nvPr>
        </p:nvSpPr>
        <p:spPr/>
        <p:txBody>
          <a:bodyPr/>
          <a:lstStyle/>
          <a:p>
            <a:fld id="{D9627584-2750-4CC4-AADF-B0C45732AAAC}" type="datetimeFigureOut">
              <a:rPr lang="en-US" smtClean="0"/>
              <a:t>1/18/21</a:t>
            </a:fld>
            <a:endParaRPr lang="en-US"/>
          </a:p>
        </p:txBody>
      </p:sp>
      <p:sp>
        <p:nvSpPr>
          <p:cNvPr id="8" name="Footer Placeholder 7">
            <a:extLst>
              <a:ext uri="{FF2B5EF4-FFF2-40B4-BE49-F238E27FC236}">
                <a16:creationId xmlns:a16="http://schemas.microsoft.com/office/drawing/2014/main" id="{E5E2A029-954E-4293-90E4-9E49E7F5ADD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09174A9-7070-4F9E-92AF-8617F8D4E7E1}"/>
              </a:ext>
            </a:extLst>
          </p:cNvPr>
          <p:cNvSpPr>
            <a:spLocks noGrp="1"/>
          </p:cNvSpPr>
          <p:nvPr>
            <p:ph type="sldNum" sz="quarter" idx="12"/>
          </p:nvPr>
        </p:nvSpPr>
        <p:spPr/>
        <p:txBody>
          <a:bodyPr/>
          <a:lstStyle/>
          <a:p>
            <a:fld id="{EAE85108-AB35-4433-8F19-4A27CCF14BF7}" type="slidenum">
              <a:rPr lang="en-US" smtClean="0"/>
              <a:t>‹#›</a:t>
            </a:fld>
            <a:endParaRPr lang="en-US"/>
          </a:p>
        </p:txBody>
      </p:sp>
    </p:spTree>
    <p:extLst>
      <p:ext uri="{BB962C8B-B14F-4D97-AF65-F5344CB8AC3E}">
        <p14:creationId xmlns:p14="http://schemas.microsoft.com/office/powerpoint/2010/main" val="40717491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ltLang="zh-CN"/>
              <a:t>Click to edit Master title style</a:t>
            </a:r>
            <a:endParaRPr lang="en-US" dirty="0"/>
          </a:p>
        </p:txBody>
      </p:sp>
      <p:sp>
        <p:nvSpPr>
          <p:cNvPr id="3" name="Picture Placeholder 2"/>
          <p:cNvSpPr>
            <a:spLocks noGrp="1" noChangeAspect="1"/>
          </p:cNvSpPr>
          <p:nvPr>
            <p:ph type="pic" idx="1"/>
          </p:nvPr>
        </p:nvSpPr>
        <p:spPr>
          <a:xfrm>
            <a:off x="3887391" y="987428"/>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zh-CN"/>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5" name="Date Placeholder 4">
            <a:extLst>
              <a:ext uri="{FF2B5EF4-FFF2-40B4-BE49-F238E27FC236}">
                <a16:creationId xmlns:a16="http://schemas.microsoft.com/office/drawing/2014/main" id="{D57E036D-6CA9-4752-878A-96D1C1377EB9}"/>
              </a:ext>
            </a:extLst>
          </p:cNvPr>
          <p:cNvSpPr>
            <a:spLocks noGrp="1"/>
          </p:cNvSpPr>
          <p:nvPr>
            <p:ph type="dt" sz="half" idx="10"/>
          </p:nvPr>
        </p:nvSpPr>
        <p:spPr/>
        <p:txBody>
          <a:bodyPr/>
          <a:lstStyle/>
          <a:p>
            <a:fld id="{D9627584-2750-4CC4-AADF-B0C45732AAAC}" type="datetimeFigureOut">
              <a:rPr lang="en-US" smtClean="0"/>
              <a:t>1/18/21</a:t>
            </a:fld>
            <a:endParaRPr lang="en-US"/>
          </a:p>
        </p:txBody>
      </p:sp>
      <p:sp>
        <p:nvSpPr>
          <p:cNvPr id="6" name="Footer Placeholder 5">
            <a:extLst>
              <a:ext uri="{FF2B5EF4-FFF2-40B4-BE49-F238E27FC236}">
                <a16:creationId xmlns:a16="http://schemas.microsoft.com/office/drawing/2014/main" id="{F2F26CC8-6B90-4954-8A37-08261E5F0A5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DF6F86F-CE41-48A4-B0DC-E103A94F7A99}"/>
              </a:ext>
            </a:extLst>
          </p:cNvPr>
          <p:cNvSpPr>
            <a:spLocks noGrp="1"/>
          </p:cNvSpPr>
          <p:nvPr>
            <p:ph type="sldNum" sz="quarter" idx="12"/>
          </p:nvPr>
        </p:nvSpPr>
        <p:spPr/>
        <p:txBody>
          <a:bodyPr/>
          <a:lstStyle/>
          <a:p>
            <a:fld id="{EAE85108-AB35-4433-8F19-4A27CCF14BF7}" type="slidenum">
              <a:rPr lang="en-US" smtClean="0"/>
              <a:t>‹#›</a:t>
            </a:fld>
            <a:endParaRPr lang="en-US"/>
          </a:p>
        </p:txBody>
      </p:sp>
    </p:spTree>
    <p:extLst>
      <p:ext uri="{BB962C8B-B14F-4D97-AF65-F5344CB8AC3E}">
        <p14:creationId xmlns:p14="http://schemas.microsoft.com/office/powerpoint/2010/main" val="14537873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000"/>
            </a:lvl1pPr>
          </a:lstStyle>
          <a:p>
            <a:r>
              <a:rPr lang="en-US" altLang="zh-CN"/>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4" name="Date Placeholder 3">
            <a:extLst>
              <a:ext uri="{FF2B5EF4-FFF2-40B4-BE49-F238E27FC236}">
                <a16:creationId xmlns:a16="http://schemas.microsoft.com/office/drawing/2014/main" id="{0565CA6E-6066-412E-AA71-2B40AEB5DD3B}"/>
              </a:ext>
            </a:extLst>
          </p:cNvPr>
          <p:cNvSpPr>
            <a:spLocks noGrp="1"/>
          </p:cNvSpPr>
          <p:nvPr>
            <p:ph type="dt" sz="half" idx="10"/>
          </p:nvPr>
        </p:nvSpPr>
        <p:spPr/>
        <p:txBody>
          <a:bodyPr/>
          <a:lstStyle/>
          <a:p>
            <a:fld id="{D9627584-2750-4CC4-AADF-B0C45732AAAC}" type="datetimeFigureOut">
              <a:rPr lang="en-US" smtClean="0"/>
              <a:t>1/18/21</a:t>
            </a:fld>
            <a:endParaRPr lang="en-US"/>
          </a:p>
        </p:txBody>
      </p:sp>
      <p:sp>
        <p:nvSpPr>
          <p:cNvPr id="5" name="Footer Placeholder 4">
            <a:extLst>
              <a:ext uri="{FF2B5EF4-FFF2-40B4-BE49-F238E27FC236}">
                <a16:creationId xmlns:a16="http://schemas.microsoft.com/office/drawing/2014/main" id="{08B8E847-C332-4DF5-8E47-D083F907F8D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450E8A3-344B-40B9-B94C-0CD705527C03}"/>
              </a:ext>
            </a:extLst>
          </p:cNvPr>
          <p:cNvSpPr>
            <a:spLocks noGrp="1"/>
          </p:cNvSpPr>
          <p:nvPr>
            <p:ph type="sldNum" sz="quarter" idx="12"/>
          </p:nvPr>
        </p:nvSpPr>
        <p:spPr/>
        <p:txBody>
          <a:bodyPr/>
          <a:lstStyle/>
          <a:p>
            <a:fld id="{EAE85108-AB35-4433-8F19-4A27CCF14BF7}" type="slidenum">
              <a:rPr lang="en-US" smtClean="0"/>
              <a:t>‹#›</a:t>
            </a:fld>
            <a:endParaRPr lang="en-US"/>
          </a:p>
        </p:txBody>
      </p:sp>
    </p:spTree>
    <p:extLst>
      <p:ext uri="{BB962C8B-B14F-4D97-AF65-F5344CB8AC3E}">
        <p14:creationId xmlns:p14="http://schemas.microsoft.com/office/powerpoint/2010/main" val="71387469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6" y="365125"/>
            <a:ext cx="1971675" cy="5811838"/>
          </a:xfrm>
        </p:spPr>
        <p:txBody>
          <a:bodyPr vert="eaVert"/>
          <a:lstStyle>
            <a:lvl1pPr>
              <a:defRPr sz="4000"/>
            </a:lvl1pPr>
          </a:lstStyle>
          <a:p>
            <a:r>
              <a:rPr lang="en-US" altLang="zh-CN"/>
              <a:t>Click to edit Master title style</a:t>
            </a:r>
            <a:endParaRPr lang="en-US" dirty="0"/>
          </a:p>
        </p:txBody>
      </p:sp>
      <p:sp>
        <p:nvSpPr>
          <p:cNvPr id="3" name="Vertical Text Placeholder 2"/>
          <p:cNvSpPr>
            <a:spLocks noGrp="1"/>
          </p:cNvSpPr>
          <p:nvPr>
            <p:ph type="body" orient="vert" idx="1"/>
          </p:nvPr>
        </p:nvSpPr>
        <p:spPr>
          <a:xfrm>
            <a:off x="628651" y="365125"/>
            <a:ext cx="5800725" cy="5811838"/>
          </a:xfrm>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4" name="Slide Number Placeholder 3">
            <a:extLst>
              <a:ext uri="{FF2B5EF4-FFF2-40B4-BE49-F238E27FC236}">
                <a16:creationId xmlns:a16="http://schemas.microsoft.com/office/drawing/2014/main" id="{E99C86AD-207A-49B3-8B85-C20B3E1D1420}"/>
              </a:ext>
            </a:extLst>
          </p:cNvPr>
          <p:cNvSpPr>
            <a:spLocks noGrp="1"/>
          </p:cNvSpPr>
          <p:nvPr>
            <p:ph type="sldNum" sz="quarter" idx="10"/>
          </p:nvPr>
        </p:nvSpPr>
        <p:spPr/>
        <p:txBody>
          <a:bodyPr/>
          <a:lstStyle/>
          <a:p>
            <a:fld id="{EAE85108-AB35-4433-8F19-4A27CCF14BF7}" type="slidenum">
              <a:rPr lang="en-US" smtClean="0"/>
              <a:t>‹#›</a:t>
            </a:fld>
            <a:endParaRPr lang="en-US"/>
          </a:p>
        </p:txBody>
      </p:sp>
      <p:sp>
        <p:nvSpPr>
          <p:cNvPr id="5" name="Date Placeholder 4">
            <a:extLst>
              <a:ext uri="{FF2B5EF4-FFF2-40B4-BE49-F238E27FC236}">
                <a16:creationId xmlns:a16="http://schemas.microsoft.com/office/drawing/2014/main" id="{42912352-2C1C-4D23-8513-989FBB4A2D9E}"/>
              </a:ext>
            </a:extLst>
          </p:cNvPr>
          <p:cNvSpPr>
            <a:spLocks noGrp="1"/>
          </p:cNvSpPr>
          <p:nvPr>
            <p:ph type="dt" sz="half" idx="11"/>
          </p:nvPr>
        </p:nvSpPr>
        <p:spPr/>
        <p:txBody>
          <a:bodyPr/>
          <a:lstStyle/>
          <a:p>
            <a:fld id="{D9627584-2750-4CC4-AADF-B0C45732AAAC}" type="datetimeFigureOut">
              <a:rPr lang="en-US" smtClean="0"/>
              <a:t>1/18/21</a:t>
            </a:fld>
            <a:endParaRPr lang="en-US"/>
          </a:p>
        </p:txBody>
      </p:sp>
      <p:sp>
        <p:nvSpPr>
          <p:cNvPr id="6" name="Footer Placeholder 5">
            <a:extLst>
              <a:ext uri="{FF2B5EF4-FFF2-40B4-BE49-F238E27FC236}">
                <a16:creationId xmlns:a16="http://schemas.microsoft.com/office/drawing/2014/main" id="{3442BEA7-CAC5-4B44-BFE2-44C65C4F9360}"/>
              </a:ext>
            </a:extLst>
          </p:cNvPr>
          <p:cNvSpPr>
            <a:spLocks noGrp="1"/>
          </p:cNvSpPr>
          <p:nvPr>
            <p:ph type="ftr" sz="quarter" idx="12"/>
          </p:nvPr>
        </p:nvSpPr>
        <p:spPr/>
        <p:txBody>
          <a:bodyPr/>
          <a:lstStyle/>
          <a:p>
            <a:endParaRPr lang="en-US"/>
          </a:p>
        </p:txBody>
      </p:sp>
    </p:spTree>
    <p:extLst>
      <p:ext uri="{BB962C8B-B14F-4D97-AF65-F5344CB8AC3E}">
        <p14:creationId xmlns:p14="http://schemas.microsoft.com/office/powerpoint/2010/main" val="26835465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solidFill>
                  <a:schemeClr val="bg1"/>
                </a:solidFill>
              </a:defRPr>
            </a:lvl1pPr>
          </a:lstStyle>
          <a:p>
            <a:r>
              <a:rPr lang="en-US" altLang="zh-CN"/>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a:t>Click to edit Master subtitle style</a:t>
            </a:r>
            <a:endParaRPr lang="en-US" dirty="0"/>
          </a:p>
        </p:txBody>
      </p:sp>
      <p:sp>
        <p:nvSpPr>
          <p:cNvPr id="7" name="Date Placeholder 6">
            <a:extLst>
              <a:ext uri="{FF2B5EF4-FFF2-40B4-BE49-F238E27FC236}">
                <a16:creationId xmlns:a16="http://schemas.microsoft.com/office/drawing/2014/main" id="{E20F2FC8-8EAE-4DCB-9BEF-B9E68CE2F83E}"/>
              </a:ext>
            </a:extLst>
          </p:cNvPr>
          <p:cNvSpPr>
            <a:spLocks noGrp="1"/>
          </p:cNvSpPr>
          <p:nvPr>
            <p:ph type="dt" sz="half" idx="10"/>
          </p:nvPr>
        </p:nvSpPr>
        <p:spPr/>
        <p:txBody>
          <a:bodyPr/>
          <a:lstStyle/>
          <a:p>
            <a:fld id="{D9627584-2750-4CC4-AADF-B0C45732AAAC}" type="datetimeFigureOut">
              <a:rPr lang="en-US" smtClean="0"/>
              <a:t>1/18/21</a:t>
            </a:fld>
            <a:endParaRPr lang="en-US"/>
          </a:p>
        </p:txBody>
      </p:sp>
      <p:sp>
        <p:nvSpPr>
          <p:cNvPr id="8" name="Footer Placeholder 7">
            <a:extLst>
              <a:ext uri="{FF2B5EF4-FFF2-40B4-BE49-F238E27FC236}">
                <a16:creationId xmlns:a16="http://schemas.microsoft.com/office/drawing/2014/main" id="{E5E2A029-954E-4293-90E4-9E49E7F5ADD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09174A9-7070-4F9E-92AF-8617F8D4E7E1}"/>
              </a:ext>
            </a:extLst>
          </p:cNvPr>
          <p:cNvSpPr>
            <a:spLocks noGrp="1"/>
          </p:cNvSpPr>
          <p:nvPr>
            <p:ph type="sldNum" sz="quarter" idx="12"/>
          </p:nvPr>
        </p:nvSpPr>
        <p:spPr/>
        <p:txBody>
          <a:bodyPr/>
          <a:lstStyle/>
          <a:p>
            <a:fld id="{EAE85108-AB35-4433-8F19-4A27CCF14BF7}" type="slidenum">
              <a:rPr lang="en-US" smtClean="0"/>
              <a:t>‹#›</a:t>
            </a:fld>
            <a:endParaRPr lang="en-US"/>
          </a:p>
        </p:txBody>
      </p:sp>
    </p:spTree>
    <p:extLst>
      <p:ext uri="{BB962C8B-B14F-4D97-AF65-F5344CB8AC3E}">
        <p14:creationId xmlns:p14="http://schemas.microsoft.com/office/powerpoint/2010/main" val="265809643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ltLang="zh-CN"/>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a:t>Click to edit Master subtitle style</a:t>
            </a:r>
            <a:endParaRPr lang="en-US" dirty="0"/>
          </a:p>
        </p:txBody>
      </p:sp>
      <p:sp>
        <p:nvSpPr>
          <p:cNvPr id="4" name="Date Placeholder 3">
            <a:extLst>
              <a:ext uri="{FF2B5EF4-FFF2-40B4-BE49-F238E27FC236}">
                <a16:creationId xmlns:a16="http://schemas.microsoft.com/office/drawing/2014/main" id="{7C65A894-5F4D-41FA-9AF5-085E2AE1C86F}"/>
              </a:ext>
            </a:extLst>
          </p:cNvPr>
          <p:cNvSpPr>
            <a:spLocks noGrp="1"/>
          </p:cNvSpPr>
          <p:nvPr>
            <p:ph type="dt" sz="half" idx="10"/>
          </p:nvPr>
        </p:nvSpPr>
        <p:spPr>
          <a:xfrm>
            <a:off x="1503862" y="6526169"/>
            <a:ext cx="1082584" cy="365125"/>
          </a:xfrm>
        </p:spPr>
        <p:txBody>
          <a:bodyPr/>
          <a:lstStyle/>
          <a:p>
            <a:fld id="{D9627584-2750-4CC4-AADF-B0C45732AAAC}" type="datetimeFigureOut">
              <a:rPr lang="en-US" smtClean="0"/>
              <a:t>1/18/21</a:t>
            </a:fld>
            <a:endParaRPr lang="en-US"/>
          </a:p>
        </p:txBody>
      </p:sp>
      <p:sp>
        <p:nvSpPr>
          <p:cNvPr id="5" name="Footer Placeholder 4">
            <a:extLst>
              <a:ext uri="{FF2B5EF4-FFF2-40B4-BE49-F238E27FC236}">
                <a16:creationId xmlns:a16="http://schemas.microsoft.com/office/drawing/2014/main" id="{7CF14A07-AA32-47EB-B839-0B92964802B8}"/>
              </a:ext>
            </a:extLst>
          </p:cNvPr>
          <p:cNvSpPr>
            <a:spLocks noGrp="1"/>
          </p:cNvSpPr>
          <p:nvPr>
            <p:ph type="ftr" sz="quarter" idx="11"/>
          </p:nvPr>
        </p:nvSpPr>
        <p:spPr>
          <a:xfrm>
            <a:off x="3213463" y="6526169"/>
            <a:ext cx="4336867" cy="365125"/>
          </a:xfrm>
        </p:spPr>
        <p:txBody>
          <a:bodyPr/>
          <a:lstStyle/>
          <a:p>
            <a:endParaRPr lang="en-US"/>
          </a:p>
        </p:txBody>
      </p:sp>
      <p:sp>
        <p:nvSpPr>
          <p:cNvPr id="6" name="Slide Number Placeholder 5">
            <a:extLst>
              <a:ext uri="{FF2B5EF4-FFF2-40B4-BE49-F238E27FC236}">
                <a16:creationId xmlns:a16="http://schemas.microsoft.com/office/drawing/2014/main" id="{D83A3A75-743E-48E5-BF17-D51891F0459E}"/>
              </a:ext>
            </a:extLst>
          </p:cNvPr>
          <p:cNvSpPr>
            <a:spLocks noGrp="1"/>
          </p:cNvSpPr>
          <p:nvPr>
            <p:ph type="sldNum" sz="quarter" idx="12"/>
          </p:nvPr>
        </p:nvSpPr>
        <p:spPr>
          <a:xfrm>
            <a:off x="7667896" y="6526169"/>
            <a:ext cx="847453" cy="365125"/>
          </a:xfrm>
        </p:spPr>
        <p:txBody>
          <a:bodyPr/>
          <a:lstStyle/>
          <a:p>
            <a:fld id="{EAE85108-AB35-4433-8F19-4A27CCF14BF7}" type="slidenum">
              <a:rPr lang="en-US" smtClean="0"/>
              <a:t>‹#›</a:t>
            </a:fld>
            <a:endParaRPr lang="en-US"/>
          </a:p>
        </p:txBody>
      </p:sp>
    </p:spTree>
    <p:extLst>
      <p:ext uri="{BB962C8B-B14F-4D97-AF65-F5344CB8AC3E}">
        <p14:creationId xmlns:p14="http://schemas.microsoft.com/office/powerpoint/2010/main" val="149335954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000"/>
            </a:lvl1pPr>
          </a:lstStyle>
          <a:p>
            <a:r>
              <a:rPr lang="en-US" altLang="zh-CN"/>
              <a:t>Click to edit Master title style</a:t>
            </a:r>
            <a:endParaRPr lang="en-US" dirty="0"/>
          </a:p>
        </p:txBody>
      </p:sp>
      <p:sp>
        <p:nvSpPr>
          <p:cNvPr id="3" name="Content Placeholder 2"/>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7" name="Date Placeholder 6">
            <a:extLst>
              <a:ext uri="{FF2B5EF4-FFF2-40B4-BE49-F238E27FC236}">
                <a16:creationId xmlns:a16="http://schemas.microsoft.com/office/drawing/2014/main" id="{566A8C8D-DCAC-48E8-B44C-1856BA32B821}"/>
              </a:ext>
            </a:extLst>
          </p:cNvPr>
          <p:cNvSpPr>
            <a:spLocks noGrp="1"/>
          </p:cNvSpPr>
          <p:nvPr>
            <p:ph type="dt" sz="half" idx="10"/>
          </p:nvPr>
        </p:nvSpPr>
        <p:spPr/>
        <p:txBody>
          <a:bodyPr/>
          <a:lstStyle/>
          <a:p>
            <a:fld id="{D9627584-2750-4CC4-AADF-B0C45732AAAC}" type="datetimeFigureOut">
              <a:rPr lang="en-US" smtClean="0"/>
              <a:t>1/18/21</a:t>
            </a:fld>
            <a:endParaRPr lang="en-US"/>
          </a:p>
        </p:txBody>
      </p:sp>
      <p:sp>
        <p:nvSpPr>
          <p:cNvPr id="8" name="Footer Placeholder 7">
            <a:extLst>
              <a:ext uri="{FF2B5EF4-FFF2-40B4-BE49-F238E27FC236}">
                <a16:creationId xmlns:a16="http://schemas.microsoft.com/office/drawing/2014/main" id="{0D0ED1D6-4D09-4FB5-8D1F-13867A55A64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05AC2A6-B44A-4D71-809C-A2173B1009A6}"/>
              </a:ext>
            </a:extLst>
          </p:cNvPr>
          <p:cNvSpPr>
            <a:spLocks noGrp="1"/>
          </p:cNvSpPr>
          <p:nvPr>
            <p:ph type="sldNum" sz="quarter" idx="12"/>
          </p:nvPr>
        </p:nvSpPr>
        <p:spPr/>
        <p:txBody>
          <a:bodyPr/>
          <a:lstStyle/>
          <a:p>
            <a:fld id="{EAE85108-AB35-4433-8F19-4A27CCF14BF7}" type="slidenum">
              <a:rPr lang="en-US" smtClean="0"/>
              <a:t>‹#›</a:t>
            </a:fld>
            <a:endParaRPr lang="en-US"/>
          </a:p>
        </p:txBody>
      </p:sp>
    </p:spTree>
    <p:extLst>
      <p:ext uri="{BB962C8B-B14F-4D97-AF65-F5344CB8AC3E}">
        <p14:creationId xmlns:p14="http://schemas.microsoft.com/office/powerpoint/2010/main" val="70547655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41"/>
            <a:ext cx="7886700" cy="2852737"/>
          </a:xfrm>
        </p:spPr>
        <p:txBody>
          <a:bodyPr anchor="b"/>
          <a:lstStyle>
            <a:lvl1pPr>
              <a:defRPr sz="6000"/>
            </a:lvl1pPr>
          </a:lstStyle>
          <a:p>
            <a:r>
              <a:rPr lang="en-US" altLang="zh-CN"/>
              <a:t>Click to edit Master title style</a:t>
            </a:r>
            <a:endParaRPr lang="en-US" dirty="0"/>
          </a:p>
        </p:txBody>
      </p:sp>
      <p:sp>
        <p:nvSpPr>
          <p:cNvPr id="3" name="Text Placeholder 2"/>
          <p:cNvSpPr>
            <a:spLocks noGrp="1"/>
          </p:cNvSpPr>
          <p:nvPr>
            <p:ph type="body" idx="1"/>
          </p:nvPr>
        </p:nvSpPr>
        <p:spPr>
          <a:xfrm>
            <a:off x="623888" y="4589466"/>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ltLang="zh-CN"/>
              <a:t>Click to edit Master text styles</a:t>
            </a:r>
          </a:p>
        </p:txBody>
      </p:sp>
      <p:sp>
        <p:nvSpPr>
          <p:cNvPr id="4" name="Date Placeholder 3">
            <a:extLst>
              <a:ext uri="{FF2B5EF4-FFF2-40B4-BE49-F238E27FC236}">
                <a16:creationId xmlns:a16="http://schemas.microsoft.com/office/drawing/2014/main" id="{06B83257-AC3A-41AF-A8B5-A27C8A4113A7}"/>
              </a:ext>
            </a:extLst>
          </p:cNvPr>
          <p:cNvSpPr>
            <a:spLocks noGrp="1"/>
          </p:cNvSpPr>
          <p:nvPr>
            <p:ph type="dt" sz="half" idx="10"/>
          </p:nvPr>
        </p:nvSpPr>
        <p:spPr/>
        <p:txBody>
          <a:bodyPr/>
          <a:lstStyle/>
          <a:p>
            <a:fld id="{D9627584-2750-4CC4-AADF-B0C45732AAAC}" type="datetimeFigureOut">
              <a:rPr lang="en-US" smtClean="0"/>
              <a:t>1/18/21</a:t>
            </a:fld>
            <a:endParaRPr lang="en-US"/>
          </a:p>
        </p:txBody>
      </p:sp>
      <p:sp>
        <p:nvSpPr>
          <p:cNvPr id="5" name="Footer Placeholder 4">
            <a:extLst>
              <a:ext uri="{FF2B5EF4-FFF2-40B4-BE49-F238E27FC236}">
                <a16:creationId xmlns:a16="http://schemas.microsoft.com/office/drawing/2014/main" id="{AD0F82D5-B86E-45CF-9FBF-19090919DAB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53F34E9-163F-46B3-A0E6-2CB14ECDAA1B}"/>
              </a:ext>
            </a:extLst>
          </p:cNvPr>
          <p:cNvSpPr>
            <a:spLocks noGrp="1"/>
          </p:cNvSpPr>
          <p:nvPr>
            <p:ph type="sldNum" sz="quarter" idx="12"/>
          </p:nvPr>
        </p:nvSpPr>
        <p:spPr/>
        <p:txBody>
          <a:bodyPr/>
          <a:lstStyle/>
          <a:p>
            <a:fld id="{EAE85108-AB35-4433-8F19-4A27CCF14BF7}" type="slidenum">
              <a:rPr lang="en-US" smtClean="0"/>
              <a:t>‹#›</a:t>
            </a:fld>
            <a:endParaRPr lang="en-US"/>
          </a:p>
        </p:txBody>
      </p:sp>
    </p:spTree>
    <p:extLst>
      <p:ext uri="{BB962C8B-B14F-4D97-AF65-F5344CB8AC3E}">
        <p14:creationId xmlns:p14="http://schemas.microsoft.com/office/powerpoint/2010/main" val="192039304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000"/>
            </a:lvl1pPr>
          </a:lstStyle>
          <a:p>
            <a:r>
              <a:rPr lang="en-US" altLang="zh-CN"/>
              <a:t>Click to edit Master title style</a:t>
            </a:r>
            <a:endParaRPr lang="en-US" dirty="0"/>
          </a:p>
        </p:txBody>
      </p:sp>
      <p:sp>
        <p:nvSpPr>
          <p:cNvPr id="3" name="Content Placeholder 2"/>
          <p:cNvSpPr>
            <a:spLocks noGrp="1"/>
          </p:cNvSpPr>
          <p:nvPr>
            <p:ph sz="half" idx="1"/>
          </p:nvPr>
        </p:nvSpPr>
        <p:spPr>
          <a:xfrm>
            <a:off x="628650" y="1564052"/>
            <a:ext cx="3886200" cy="4612911"/>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4" name="Content Placeholder 3"/>
          <p:cNvSpPr>
            <a:spLocks noGrp="1"/>
          </p:cNvSpPr>
          <p:nvPr>
            <p:ph sz="half" idx="2"/>
          </p:nvPr>
        </p:nvSpPr>
        <p:spPr>
          <a:xfrm>
            <a:off x="4629150" y="1564052"/>
            <a:ext cx="3886200" cy="4612911"/>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5" name="Date Placeholder 4">
            <a:extLst>
              <a:ext uri="{FF2B5EF4-FFF2-40B4-BE49-F238E27FC236}">
                <a16:creationId xmlns:a16="http://schemas.microsoft.com/office/drawing/2014/main" id="{AB2EE734-5704-4E85-A3DF-31A03E3496BA}"/>
              </a:ext>
            </a:extLst>
          </p:cNvPr>
          <p:cNvSpPr>
            <a:spLocks noGrp="1"/>
          </p:cNvSpPr>
          <p:nvPr>
            <p:ph type="dt" sz="half" idx="10"/>
          </p:nvPr>
        </p:nvSpPr>
        <p:spPr/>
        <p:txBody>
          <a:bodyPr/>
          <a:lstStyle/>
          <a:p>
            <a:fld id="{D9627584-2750-4CC4-AADF-B0C45732AAAC}" type="datetimeFigureOut">
              <a:rPr lang="en-US" smtClean="0"/>
              <a:t>1/18/21</a:t>
            </a:fld>
            <a:endParaRPr lang="en-US"/>
          </a:p>
        </p:txBody>
      </p:sp>
      <p:sp>
        <p:nvSpPr>
          <p:cNvPr id="6" name="Footer Placeholder 5">
            <a:extLst>
              <a:ext uri="{FF2B5EF4-FFF2-40B4-BE49-F238E27FC236}">
                <a16:creationId xmlns:a16="http://schemas.microsoft.com/office/drawing/2014/main" id="{F6AE4103-BB27-44AD-911F-09DE02E4347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25C0245-09B3-4832-8738-2CD52D2F4A33}"/>
              </a:ext>
            </a:extLst>
          </p:cNvPr>
          <p:cNvSpPr>
            <a:spLocks noGrp="1"/>
          </p:cNvSpPr>
          <p:nvPr>
            <p:ph type="sldNum" sz="quarter" idx="12"/>
          </p:nvPr>
        </p:nvSpPr>
        <p:spPr/>
        <p:txBody>
          <a:bodyPr/>
          <a:lstStyle/>
          <a:p>
            <a:fld id="{EAE85108-AB35-4433-8F19-4A27CCF14BF7}" type="slidenum">
              <a:rPr lang="en-US" smtClean="0"/>
              <a:t>‹#›</a:t>
            </a:fld>
            <a:endParaRPr lang="en-US"/>
          </a:p>
        </p:txBody>
      </p:sp>
    </p:spTree>
    <p:extLst>
      <p:ext uri="{BB962C8B-B14F-4D97-AF65-F5344CB8AC3E}">
        <p14:creationId xmlns:p14="http://schemas.microsoft.com/office/powerpoint/2010/main" val="35713833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8"/>
            <a:ext cx="7886700" cy="1325563"/>
          </a:xfrm>
        </p:spPr>
        <p:txBody>
          <a:bodyPr/>
          <a:lstStyle>
            <a:lvl1pPr>
              <a:defRPr sz="4000"/>
            </a:lvl1pPr>
          </a:lstStyle>
          <a:p>
            <a:r>
              <a:rPr lang="en-US" altLang="zh-CN"/>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5" name="Text Placeholder 4"/>
          <p:cNvSpPr>
            <a:spLocks noGrp="1"/>
          </p:cNvSpPr>
          <p:nvPr>
            <p:ph type="body" sz="quarter" idx="3"/>
          </p:nvPr>
        </p:nvSpPr>
        <p:spPr>
          <a:xfrm>
            <a:off x="4629151"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p:cNvSpPr>
            <a:spLocks noGrp="1"/>
          </p:cNvSpPr>
          <p:nvPr>
            <p:ph sz="quarter" idx="4"/>
          </p:nvPr>
        </p:nvSpPr>
        <p:spPr>
          <a:xfrm>
            <a:off x="4629151" y="2505075"/>
            <a:ext cx="3887391" cy="368458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7" name="Date Placeholder 6">
            <a:extLst>
              <a:ext uri="{FF2B5EF4-FFF2-40B4-BE49-F238E27FC236}">
                <a16:creationId xmlns:a16="http://schemas.microsoft.com/office/drawing/2014/main" id="{A808F09A-8592-4BDE-ADDA-688B6580B167}"/>
              </a:ext>
            </a:extLst>
          </p:cNvPr>
          <p:cNvSpPr>
            <a:spLocks noGrp="1"/>
          </p:cNvSpPr>
          <p:nvPr>
            <p:ph type="dt" sz="half" idx="10"/>
          </p:nvPr>
        </p:nvSpPr>
        <p:spPr/>
        <p:txBody>
          <a:bodyPr/>
          <a:lstStyle/>
          <a:p>
            <a:fld id="{D9627584-2750-4CC4-AADF-B0C45732AAAC}" type="datetimeFigureOut">
              <a:rPr lang="en-US" smtClean="0"/>
              <a:t>1/18/21</a:t>
            </a:fld>
            <a:endParaRPr lang="en-US"/>
          </a:p>
        </p:txBody>
      </p:sp>
      <p:sp>
        <p:nvSpPr>
          <p:cNvPr id="8" name="Footer Placeholder 7">
            <a:extLst>
              <a:ext uri="{FF2B5EF4-FFF2-40B4-BE49-F238E27FC236}">
                <a16:creationId xmlns:a16="http://schemas.microsoft.com/office/drawing/2014/main" id="{26A52FDA-E238-4433-BB18-6FECA1683F6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F3B7A5C-5019-4856-842E-973AE681D56A}"/>
              </a:ext>
            </a:extLst>
          </p:cNvPr>
          <p:cNvSpPr>
            <a:spLocks noGrp="1"/>
          </p:cNvSpPr>
          <p:nvPr>
            <p:ph type="sldNum" sz="quarter" idx="12"/>
          </p:nvPr>
        </p:nvSpPr>
        <p:spPr/>
        <p:txBody>
          <a:bodyPr/>
          <a:lstStyle/>
          <a:p>
            <a:fld id="{EAE85108-AB35-4433-8F19-4A27CCF14BF7}" type="slidenum">
              <a:rPr lang="en-US" smtClean="0"/>
              <a:t>‹#›</a:t>
            </a:fld>
            <a:endParaRPr lang="en-US"/>
          </a:p>
        </p:txBody>
      </p:sp>
    </p:spTree>
    <p:extLst>
      <p:ext uri="{BB962C8B-B14F-4D97-AF65-F5344CB8AC3E}">
        <p14:creationId xmlns:p14="http://schemas.microsoft.com/office/powerpoint/2010/main" val="94201957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110FCA-6BEB-450B-8D71-DBD3FF329F59}"/>
              </a:ext>
            </a:extLst>
          </p:cNvPr>
          <p:cNvSpPr>
            <a:spLocks noGrp="1"/>
          </p:cNvSpPr>
          <p:nvPr>
            <p:ph type="title"/>
          </p:nvPr>
        </p:nvSpPr>
        <p:spPr/>
        <p:txBody>
          <a:bodyPr/>
          <a:lstStyle/>
          <a:p>
            <a:r>
              <a:rPr lang="en-US"/>
              <a:t>Click to edit Master title style</a:t>
            </a:r>
          </a:p>
        </p:txBody>
      </p:sp>
      <p:sp>
        <p:nvSpPr>
          <p:cNvPr id="6" name="Date Placeholder 5">
            <a:extLst>
              <a:ext uri="{FF2B5EF4-FFF2-40B4-BE49-F238E27FC236}">
                <a16:creationId xmlns:a16="http://schemas.microsoft.com/office/drawing/2014/main" id="{2ADC2324-A4ED-4FC5-918E-A3442C9DA23D}"/>
              </a:ext>
            </a:extLst>
          </p:cNvPr>
          <p:cNvSpPr>
            <a:spLocks noGrp="1"/>
          </p:cNvSpPr>
          <p:nvPr>
            <p:ph type="dt" sz="half" idx="10"/>
          </p:nvPr>
        </p:nvSpPr>
        <p:spPr/>
        <p:txBody>
          <a:bodyPr/>
          <a:lstStyle/>
          <a:p>
            <a:fld id="{D9627584-2750-4CC4-AADF-B0C45732AAAC}" type="datetimeFigureOut">
              <a:rPr lang="en-US" smtClean="0"/>
              <a:t>1/18/21</a:t>
            </a:fld>
            <a:endParaRPr lang="en-US"/>
          </a:p>
        </p:txBody>
      </p:sp>
      <p:sp>
        <p:nvSpPr>
          <p:cNvPr id="7" name="Footer Placeholder 6">
            <a:extLst>
              <a:ext uri="{FF2B5EF4-FFF2-40B4-BE49-F238E27FC236}">
                <a16:creationId xmlns:a16="http://schemas.microsoft.com/office/drawing/2014/main" id="{B325BB10-F15D-4F22-B3CC-E61B4CC97173}"/>
              </a:ext>
            </a:extLst>
          </p:cNvPr>
          <p:cNvSpPr>
            <a:spLocks noGrp="1"/>
          </p:cNvSpPr>
          <p:nvPr>
            <p:ph type="ftr" sz="quarter" idx="11"/>
          </p:nvPr>
        </p:nvSpPr>
        <p:spPr/>
        <p:txBody>
          <a:bodyPr/>
          <a:lstStyle/>
          <a:p>
            <a:endParaRPr lang="en-US"/>
          </a:p>
        </p:txBody>
      </p:sp>
      <p:sp>
        <p:nvSpPr>
          <p:cNvPr id="8" name="Slide Number Placeholder 7">
            <a:extLst>
              <a:ext uri="{FF2B5EF4-FFF2-40B4-BE49-F238E27FC236}">
                <a16:creationId xmlns:a16="http://schemas.microsoft.com/office/drawing/2014/main" id="{85B2B533-CBDD-4A44-9E4B-28865F2B6989}"/>
              </a:ext>
            </a:extLst>
          </p:cNvPr>
          <p:cNvSpPr>
            <a:spLocks noGrp="1"/>
          </p:cNvSpPr>
          <p:nvPr>
            <p:ph type="sldNum" sz="quarter" idx="12"/>
          </p:nvPr>
        </p:nvSpPr>
        <p:spPr/>
        <p:txBody>
          <a:bodyPr/>
          <a:lstStyle/>
          <a:p>
            <a:fld id="{EAE85108-AB35-4433-8F19-4A27CCF14BF7}" type="slidenum">
              <a:rPr lang="en-US" smtClean="0"/>
              <a:t>‹#›</a:t>
            </a:fld>
            <a:endParaRPr lang="en-US"/>
          </a:p>
        </p:txBody>
      </p:sp>
    </p:spTree>
    <p:extLst>
      <p:ext uri="{BB962C8B-B14F-4D97-AF65-F5344CB8AC3E}">
        <p14:creationId xmlns:p14="http://schemas.microsoft.com/office/powerpoint/2010/main" val="31531131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ltLang="zh-CN"/>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a:t>Click to edit Master subtitle style</a:t>
            </a:r>
            <a:endParaRPr lang="en-US" dirty="0"/>
          </a:p>
        </p:txBody>
      </p:sp>
      <p:sp>
        <p:nvSpPr>
          <p:cNvPr id="4" name="Date Placeholder 3">
            <a:extLst>
              <a:ext uri="{FF2B5EF4-FFF2-40B4-BE49-F238E27FC236}">
                <a16:creationId xmlns:a16="http://schemas.microsoft.com/office/drawing/2014/main" id="{7C65A894-5F4D-41FA-9AF5-085E2AE1C86F}"/>
              </a:ext>
            </a:extLst>
          </p:cNvPr>
          <p:cNvSpPr>
            <a:spLocks noGrp="1"/>
          </p:cNvSpPr>
          <p:nvPr>
            <p:ph type="dt" sz="half" idx="10"/>
          </p:nvPr>
        </p:nvSpPr>
        <p:spPr/>
        <p:txBody>
          <a:bodyPr/>
          <a:lstStyle/>
          <a:p>
            <a:fld id="{D9627584-2750-4CC4-AADF-B0C45732AAAC}" type="datetimeFigureOut">
              <a:rPr lang="en-US" smtClean="0"/>
              <a:t>1/18/21</a:t>
            </a:fld>
            <a:endParaRPr lang="en-US"/>
          </a:p>
        </p:txBody>
      </p:sp>
      <p:sp>
        <p:nvSpPr>
          <p:cNvPr id="5" name="Footer Placeholder 4">
            <a:extLst>
              <a:ext uri="{FF2B5EF4-FFF2-40B4-BE49-F238E27FC236}">
                <a16:creationId xmlns:a16="http://schemas.microsoft.com/office/drawing/2014/main" id="{7CF14A07-AA32-47EB-B839-0B92964802B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83A3A75-743E-48E5-BF17-D51891F0459E}"/>
              </a:ext>
            </a:extLst>
          </p:cNvPr>
          <p:cNvSpPr>
            <a:spLocks noGrp="1"/>
          </p:cNvSpPr>
          <p:nvPr>
            <p:ph type="sldNum" sz="quarter" idx="12"/>
          </p:nvPr>
        </p:nvSpPr>
        <p:spPr/>
        <p:txBody>
          <a:bodyPr/>
          <a:lstStyle/>
          <a:p>
            <a:fld id="{EAE85108-AB35-4433-8F19-4A27CCF14BF7}" type="slidenum">
              <a:rPr lang="en-US" smtClean="0"/>
              <a:t>‹#›</a:t>
            </a:fld>
            <a:endParaRPr lang="en-US"/>
          </a:p>
        </p:txBody>
      </p:sp>
    </p:spTree>
    <p:extLst>
      <p:ext uri="{BB962C8B-B14F-4D97-AF65-F5344CB8AC3E}">
        <p14:creationId xmlns:p14="http://schemas.microsoft.com/office/powerpoint/2010/main" val="229192424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F2C1507-D766-4753-9928-5139C79DBE4F}"/>
              </a:ext>
            </a:extLst>
          </p:cNvPr>
          <p:cNvSpPr>
            <a:spLocks noGrp="1"/>
          </p:cNvSpPr>
          <p:nvPr>
            <p:ph type="dt" sz="half" idx="10"/>
          </p:nvPr>
        </p:nvSpPr>
        <p:spPr/>
        <p:txBody>
          <a:bodyPr/>
          <a:lstStyle/>
          <a:p>
            <a:fld id="{D9627584-2750-4CC4-AADF-B0C45732AAAC}" type="datetimeFigureOut">
              <a:rPr lang="en-US" smtClean="0"/>
              <a:t>1/18/21</a:t>
            </a:fld>
            <a:endParaRPr lang="en-US"/>
          </a:p>
        </p:txBody>
      </p:sp>
      <p:sp>
        <p:nvSpPr>
          <p:cNvPr id="3" name="Footer Placeholder 2">
            <a:extLst>
              <a:ext uri="{FF2B5EF4-FFF2-40B4-BE49-F238E27FC236}">
                <a16:creationId xmlns:a16="http://schemas.microsoft.com/office/drawing/2014/main" id="{C275B5EA-808E-4A1C-9450-33374F7A196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446A3B2-DD1E-4AC6-97D5-35B860318988}"/>
              </a:ext>
            </a:extLst>
          </p:cNvPr>
          <p:cNvSpPr>
            <a:spLocks noGrp="1"/>
          </p:cNvSpPr>
          <p:nvPr>
            <p:ph type="sldNum" sz="quarter" idx="12"/>
          </p:nvPr>
        </p:nvSpPr>
        <p:spPr/>
        <p:txBody>
          <a:bodyPr/>
          <a:lstStyle/>
          <a:p>
            <a:fld id="{EAE85108-AB35-4433-8F19-4A27CCF14BF7}" type="slidenum">
              <a:rPr lang="en-US" smtClean="0"/>
              <a:t>‹#›</a:t>
            </a:fld>
            <a:endParaRPr lang="en-US"/>
          </a:p>
        </p:txBody>
      </p:sp>
    </p:spTree>
    <p:extLst>
      <p:ext uri="{BB962C8B-B14F-4D97-AF65-F5344CB8AC3E}">
        <p14:creationId xmlns:p14="http://schemas.microsoft.com/office/powerpoint/2010/main" val="63116307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ltLang="zh-CN"/>
              <a:t>Click to edit Master title style</a:t>
            </a:r>
            <a:endParaRPr lang="en-US" dirty="0"/>
          </a:p>
        </p:txBody>
      </p:sp>
      <p:sp>
        <p:nvSpPr>
          <p:cNvPr id="3" name="Content Placeholder 2"/>
          <p:cNvSpPr>
            <a:spLocks noGrp="1"/>
          </p:cNvSpPr>
          <p:nvPr>
            <p:ph idx="1"/>
          </p:nvPr>
        </p:nvSpPr>
        <p:spPr>
          <a:xfrm>
            <a:off x="3887391" y="987428"/>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5" name="Date Placeholder 4">
            <a:extLst>
              <a:ext uri="{FF2B5EF4-FFF2-40B4-BE49-F238E27FC236}">
                <a16:creationId xmlns:a16="http://schemas.microsoft.com/office/drawing/2014/main" id="{8E55EB9A-FA89-481E-B03C-21809111217F}"/>
              </a:ext>
            </a:extLst>
          </p:cNvPr>
          <p:cNvSpPr>
            <a:spLocks noGrp="1"/>
          </p:cNvSpPr>
          <p:nvPr>
            <p:ph type="dt" sz="half" idx="10"/>
          </p:nvPr>
        </p:nvSpPr>
        <p:spPr/>
        <p:txBody>
          <a:bodyPr/>
          <a:lstStyle/>
          <a:p>
            <a:fld id="{D9627584-2750-4CC4-AADF-B0C45732AAAC}" type="datetimeFigureOut">
              <a:rPr lang="en-US" smtClean="0"/>
              <a:t>1/18/21</a:t>
            </a:fld>
            <a:endParaRPr lang="en-US"/>
          </a:p>
        </p:txBody>
      </p:sp>
      <p:sp>
        <p:nvSpPr>
          <p:cNvPr id="6" name="Footer Placeholder 5">
            <a:extLst>
              <a:ext uri="{FF2B5EF4-FFF2-40B4-BE49-F238E27FC236}">
                <a16:creationId xmlns:a16="http://schemas.microsoft.com/office/drawing/2014/main" id="{D08A67F7-B81F-448E-8FE3-7CE1FFC5059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AD84D60-FB76-464A-A1B4-26E2455A8B16}"/>
              </a:ext>
            </a:extLst>
          </p:cNvPr>
          <p:cNvSpPr>
            <a:spLocks noGrp="1"/>
          </p:cNvSpPr>
          <p:nvPr>
            <p:ph type="sldNum" sz="quarter" idx="12"/>
          </p:nvPr>
        </p:nvSpPr>
        <p:spPr/>
        <p:txBody>
          <a:bodyPr/>
          <a:lstStyle/>
          <a:p>
            <a:fld id="{EAE85108-AB35-4433-8F19-4A27CCF14BF7}" type="slidenum">
              <a:rPr lang="en-US" smtClean="0"/>
              <a:t>‹#›</a:t>
            </a:fld>
            <a:endParaRPr lang="en-US"/>
          </a:p>
        </p:txBody>
      </p:sp>
    </p:spTree>
    <p:extLst>
      <p:ext uri="{BB962C8B-B14F-4D97-AF65-F5344CB8AC3E}">
        <p14:creationId xmlns:p14="http://schemas.microsoft.com/office/powerpoint/2010/main" val="340815965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ltLang="zh-CN"/>
              <a:t>Click to edit Master title style</a:t>
            </a:r>
            <a:endParaRPr lang="en-US" dirty="0"/>
          </a:p>
        </p:txBody>
      </p:sp>
      <p:sp>
        <p:nvSpPr>
          <p:cNvPr id="3" name="Picture Placeholder 2"/>
          <p:cNvSpPr>
            <a:spLocks noGrp="1" noChangeAspect="1"/>
          </p:cNvSpPr>
          <p:nvPr>
            <p:ph type="pic" idx="1"/>
          </p:nvPr>
        </p:nvSpPr>
        <p:spPr>
          <a:xfrm>
            <a:off x="3887391" y="987428"/>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zh-CN"/>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5" name="Date Placeholder 4">
            <a:extLst>
              <a:ext uri="{FF2B5EF4-FFF2-40B4-BE49-F238E27FC236}">
                <a16:creationId xmlns:a16="http://schemas.microsoft.com/office/drawing/2014/main" id="{D57E036D-6CA9-4752-878A-96D1C1377EB9}"/>
              </a:ext>
            </a:extLst>
          </p:cNvPr>
          <p:cNvSpPr>
            <a:spLocks noGrp="1"/>
          </p:cNvSpPr>
          <p:nvPr>
            <p:ph type="dt" sz="half" idx="10"/>
          </p:nvPr>
        </p:nvSpPr>
        <p:spPr/>
        <p:txBody>
          <a:bodyPr/>
          <a:lstStyle/>
          <a:p>
            <a:fld id="{D9627584-2750-4CC4-AADF-B0C45732AAAC}" type="datetimeFigureOut">
              <a:rPr lang="en-US" smtClean="0"/>
              <a:t>1/18/21</a:t>
            </a:fld>
            <a:endParaRPr lang="en-US"/>
          </a:p>
        </p:txBody>
      </p:sp>
      <p:sp>
        <p:nvSpPr>
          <p:cNvPr id="6" name="Footer Placeholder 5">
            <a:extLst>
              <a:ext uri="{FF2B5EF4-FFF2-40B4-BE49-F238E27FC236}">
                <a16:creationId xmlns:a16="http://schemas.microsoft.com/office/drawing/2014/main" id="{F2F26CC8-6B90-4954-8A37-08261E5F0A5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DF6F86F-CE41-48A4-B0DC-E103A94F7A99}"/>
              </a:ext>
            </a:extLst>
          </p:cNvPr>
          <p:cNvSpPr>
            <a:spLocks noGrp="1"/>
          </p:cNvSpPr>
          <p:nvPr>
            <p:ph type="sldNum" sz="quarter" idx="12"/>
          </p:nvPr>
        </p:nvSpPr>
        <p:spPr/>
        <p:txBody>
          <a:bodyPr/>
          <a:lstStyle/>
          <a:p>
            <a:fld id="{EAE85108-AB35-4433-8F19-4A27CCF14BF7}" type="slidenum">
              <a:rPr lang="en-US" smtClean="0"/>
              <a:t>‹#›</a:t>
            </a:fld>
            <a:endParaRPr lang="en-US"/>
          </a:p>
        </p:txBody>
      </p:sp>
    </p:spTree>
    <p:extLst>
      <p:ext uri="{BB962C8B-B14F-4D97-AF65-F5344CB8AC3E}">
        <p14:creationId xmlns:p14="http://schemas.microsoft.com/office/powerpoint/2010/main" val="425017774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000"/>
            </a:lvl1pPr>
          </a:lstStyle>
          <a:p>
            <a:r>
              <a:rPr lang="en-US" altLang="zh-CN"/>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4" name="Date Placeholder 3">
            <a:extLst>
              <a:ext uri="{FF2B5EF4-FFF2-40B4-BE49-F238E27FC236}">
                <a16:creationId xmlns:a16="http://schemas.microsoft.com/office/drawing/2014/main" id="{0565CA6E-6066-412E-AA71-2B40AEB5DD3B}"/>
              </a:ext>
            </a:extLst>
          </p:cNvPr>
          <p:cNvSpPr>
            <a:spLocks noGrp="1"/>
          </p:cNvSpPr>
          <p:nvPr>
            <p:ph type="dt" sz="half" idx="10"/>
          </p:nvPr>
        </p:nvSpPr>
        <p:spPr/>
        <p:txBody>
          <a:bodyPr/>
          <a:lstStyle/>
          <a:p>
            <a:fld id="{D9627584-2750-4CC4-AADF-B0C45732AAAC}" type="datetimeFigureOut">
              <a:rPr lang="en-US" smtClean="0"/>
              <a:t>1/18/21</a:t>
            </a:fld>
            <a:endParaRPr lang="en-US"/>
          </a:p>
        </p:txBody>
      </p:sp>
      <p:sp>
        <p:nvSpPr>
          <p:cNvPr id="5" name="Footer Placeholder 4">
            <a:extLst>
              <a:ext uri="{FF2B5EF4-FFF2-40B4-BE49-F238E27FC236}">
                <a16:creationId xmlns:a16="http://schemas.microsoft.com/office/drawing/2014/main" id="{08B8E847-C332-4DF5-8E47-D083F907F8D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450E8A3-344B-40B9-B94C-0CD705527C03}"/>
              </a:ext>
            </a:extLst>
          </p:cNvPr>
          <p:cNvSpPr>
            <a:spLocks noGrp="1"/>
          </p:cNvSpPr>
          <p:nvPr>
            <p:ph type="sldNum" sz="quarter" idx="12"/>
          </p:nvPr>
        </p:nvSpPr>
        <p:spPr/>
        <p:txBody>
          <a:bodyPr/>
          <a:lstStyle/>
          <a:p>
            <a:fld id="{EAE85108-AB35-4433-8F19-4A27CCF14BF7}" type="slidenum">
              <a:rPr lang="en-US" smtClean="0"/>
              <a:t>‹#›</a:t>
            </a:fld>
            <a:endParaRPr lang="en-US"/>
          </a:p>
        </p:txBody>
      </p:sp>
    </p:spTree>
    <p:extLst>
      <p:ext uri="{BB962C8B-B14F-4D97-AF65-F5344CB8AC3E}">
        <p14:creationId xmlns:p14="http://schemas.microsoft.com/office/powerpoint/2010/main" val="215669798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6" y="365125"/>
            <a:ext cx="1971675" cy="5811838"/>
          </a:xfrm>
        </p:spPr>
        <p:txBody>
          <a:bodyPr vert="eaVert"/>
          <a:lstStyle>
            <a:lvl1pPr>
              <a:defRPr sz="4000"/>
            </a:lvl1pPr>
          </a:lstStyle>
          <a:p>
            <a:r>
              <a:rPr lang="en-US" altLang="zh-CN"/>
              <a:t>Click to edit Master title style</a:t>
            </a:r>
            <a:endParaRPr lang="en-US" dirty="0"/>
          </a:p>
        </p:txBody>
      </p:sp>
      <p:sp>
        <p:nvSpPr>
          <p:cNvPr id="3" name="Vertical Text Placeholder 2"/>
          <p:cNvSpPr>
            <a:spLocks noGrp="1"/>
          </p:cNvSpPr>
          <p:nvPr>
            <p:ph type="body" orient="vert" idx="1"/>
          </p:nvPr>
        </p:nvSpPr>
        <p:spPr>
          <a:xfrm>
            <a:off x="628651" y="365125"/>
            <a:ext cx="5800725" cy="5811838"/>
          </a:xfrm>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4" name="Slide Number Placeholder 3">
            <a:extLst>
              <a:ext uri="{FF2B5EF4-FFF2-40B4-BE49-F238E27FC236}">
                <a16:creationId xmlns:a16="http://schemas.microsoft.com/office/drawing/2014/main" id="{E99C86AD-207A-49B3-8B85-C20B3E1D1420}"/>
              </a:ext>
            </a:extLst>
          </p:cNvPr>
          <p:cNvSpPr>
            <a:spLocks noGrp="1"/>
          </p:cNvSpPr>
          <p:nvPr>
            <p:ph type="sldNum" sz="quarter" idx="10"/>
          </p:nvPr>
        </p:nvSpPr>
        <p:spPr/>
        <p:txBody>
          <a:bodyPr/>
          <a:lstStyle/>
          <a:p>
            <a:fld id="{EAE85108-AB35-4433-8F19-4A27CCF14BF7}" type="slidenum">
              <a:rPr lang="en-US" smtClean="0"/>
              <a:t>‹#›</a:t>
            </a:fld>
            <a:endParaRPr lang="en-US"/>
          </a:p>
        </p:txBody>
      </p:sp>
      <p:sp>
        <p:nvSpPr>
          <p:cNvPr id="5" name="Date Placeholder 4">
            <a:extLst>
              <a:ext uri="{FF2B5EF4-FFF2-40B4-BE49-F238E27FC236}">
                <a16:creationId xmlns:a16="http://schemas.microsoft.com/office/drawing/2014/main" id="{42912352-2C1C-4D23-8513-989FBB4A2D9E}"/>
              </a:ext>
            </a:extLst>
          </p:cNvPr>
          <p:cNvSpPr>
            <a:spLocks noGrp="1"/>
          </p:cNvSpPr>
          <p:nvPr>
            <p:ph type="dt" sz="half" idx="11"/>
          </p:nvPr>
        </p:nvSpPr>
        <p:spPr/>
        <p:txBody>
          <a:bodyPr/>
          <a:lstStyle/>
          <a:p>
            <a:fld id="{D9627584-2750-4CC4-AADF-B0C45732AAAC}" type="datetimeFigureOut">
              <a:rPr lang="en-US" smtClean="0"/>
              <a:t>1/18/21</a:t>
            </a:fld>
            <a:endParaRPr lang="en-US"/>
          </a:p>
        </p:txBody>
      </p:sp>
      <p:sp>
        <p:nvSpPr>
          <p:cNvPr id="6" name="Footer Placeholder 5">
            <a:extLst>
              <a:ext uri="{FF2B5EF4-FFF2-40B4-BE49-F238E27FC236}">
                <a16:creationId xmlns:a16="http://schemas.microsoft.com/office/drawing/2014/main" id="{3442BEA7-CAC5-4B44-BFE2-44C65C4F9360}"/>
              </a:ext>
            </a:extLst>
          </p:cNvPr>
          <p:cNvSpPr>
            <a:spLocks noGrp="1"/>
          </p:cNvSpPr>
          <p:nvPr>
            <p:ph type="ftr" sz="quarter" idx="12"/>
          </p:nvPr>
        </p:nvSpPr>
        <p:spPr/>
        <p:txBody>
          <a:bodyPr/>
          <a:lstStyle/>
          <a:p>
            <a:endParaRPr lang="en-US"/>
          </a:p>
        </p:txBody>
      </p:sp>
    </p:spTree>
    <p:extLst>
      <p:ext uri="{BB962C8B-B14F-4D97-AF65-F5344CB8AC3E}">
        <p14:creationId xmlns:p14="http://schemas.microsoft.com/office/powerpoint/2010/main" val="49121373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solidFill>
                  <a:schemeClr val="bg1"/>
                </a:solidFill>
                <a:latin typeface="Linh AvantGarde" panose="02000603030000020004"/>
                <a:cs typeface="Times New Roman" panose="02020603050405020304" pitchFamily="18" charset="0"/>
              </a:defRPr>
            </a:lvl1pPr>
          </a:lstStyle>
          <a:p>
            <a:r>
              <a:rPr lang="en-US" altLang="zh-CN" dirty="0"/>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solidFill>
                  <a:schemeClr val="bg1"/>
                </a:solidFill>
                <a:latin typeface="Times New Roman" panose="02020603050405020304" pitchFamily="18" charset="0"/>
                <a:cs typeface="Times New Roman" panose="02020603050405020304" pitchFamily="18"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dirty="0"/>
              <a:t>Click to edit Master subtitle style</a:t>
            </a:r>
            <a:endParaRPr lang="en-US" dirty="0"/>
          </a:p>
        </p:txBody>
      </p:sp>
    </p:spTree>
    <p:extLst>
      <p:ext uri="{BB962C8B-B14F-4D97-AF65-F5344CB8AC3E}">
        <p14:creationId xmlns:p14="http://schemas.microsoft.com/office/powerpoint/2010/main" val="135878522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28650" y="146842"/>
            <a:ext cx="8194964" cy="795267"/>
          </a:xfrm>
        </p:spPr>
        <p:txBody>
          <a:bodyPr>
            <a:normAutofit/>
          </a:bodyPr>
          <a:lstStyle>
            <a:lvl1pPr>
              <a:defRPr sz="3200" b="1" baseline="0">
                <a:latin typeface="Arial" panose="020B0604020202020204" pitchFamily="34" charset="0"/>
                <a:cs typeface="Arial" panose="020B0604020202020204" pitchFamily="34" charset="0"/>
              </a:defRPr>
            </a:lvl1pPr>
          </a:lstStyle>
          <a:p>
            <a:r>
              <a:rPr lang="en-US" altLang="zh-CN" dirty="0"/>
              <a:t>Click to edit Master title style</a:t>
            </a:r>
            <a:endParaRPr lang="en-US" dirty="0"/>
          </a:p>
        </p:txBody>
      </p:sp>
      <p:sp>
        <p:nvSpPr>
          <p:cNvPr id="3" name="Content Placeholder 2"/>
          <p:cNvSpPr>
            <a:spLocks noGrp="1"/>
          </p:cNvSpPr>
          <p:nvPr>
            <p:ph idx="1"/>
          </p:nvPr>
        </p:nvSpPr>
        <p:spPr>
          <a:xfrm>
            <a:off x="628650" y="1094508"/>
            <a:ext cx="8194964" cy="5379605"/>
          </a:xfrm>
        </p:spPr>
        <p:txBody>
          <a:bodyPr>
            <a:normAutofit/>
          </a:bodyPr>
          <a:lstStyle>
            <a:lvl1pPr>
              <a:buSzPct val="60000"/>
              <a:buFont typeface="Wingdings" pitchFamily="2" charset="2"/>
              <a:buChar char="q"/>
              <a:defRPr sz="2400" baseline="0">
                <a:latin typeface="Arial" panose="020B0604020202020204" pitchFamily="34" charset="0"/>
                <a:cs typeface="Arial" panose="020B0604020202020204" pitchFamily="34" charset="0"/>
              </a:defRPr>
            </a:lvl1pPr>
            <a:lvl2pPr>
              <a:buFont typeface="Courier New" panose="02070309020205020404" pitchFamily="49" charset="0"/>
              <a:buChar char="o"/>
              <a:defRPr sz="2000" baseline="0">
                <a:latin typeface="Arial" panose="020B0604020202020204" pitchFamily="34" charset="0"/>
                <a:cs typeface="Arial" panose="020B0604020202020204" pitchFamily="34" charset="0"/>
              </a:defRPr>
            </a:lvl2pPr>
            <a:lvl3pPr>
              <a:defRPr sz="1800" baseline="0">
                <a:latin typeface="Arial" panose="020B0604020202020204" pitchFamily="34" charset="0"/>
                <a:cs typeface="Arial" panose="020B0604020202020204" pitchFamily="34" charset="0"/>
              </a:defRPr>
            </a:lvl3pPr>
            <a:lvl4pPr>
              <a:defRPr sz="1600" baseline="0">
                <a:latin typeface="Arial" panose="020B0604020202020204" pitchFamily="34" charset="0"/>
                <a:cs typeface="Arial" panose="020B0604020202020204" pitchFamily="34" charset="0"/>
              </a:defRPr>
            </a:lvl4pPr>
            <a:lvl5pPr>
              <a:defRPr sz="1600" baseline="0">
                <a:latin typeface="Arial" panose="020B0604020202020204" pitchFamily="34" charset="0"/>
                <a:cs typeface="Arial" panose="020B0604020202020204" pitchFamily="34" charset="0"/>
              </a:defRPr>
            </a:lvl5p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en-US" dirty="0"/>
          </a:p>
        </p:txBody>
      </p:sp>
      <p:sp>
        <p:nvSpPr>
          <p:cNvPr id="6" name="Slide Number Placeholder 5"/>
          <p:cNvSpPr>
            <a:spLocks noGrp="1"/>
          </p:cNvSpPr>
          <p:nvPr>
            <p:ph type="sldNum" sz="quarter" idx="12"/>
          </p:nvPr>
        </p:nvSpPr>
        <p:spPr>
          <a:xfrm>
            <a:off x="7680614" y="6474114"/>
            <a:ext cx="1143000" cy="365125"/>
          </a:xfrm>
        </p:spPr>
        <p:txBody>
          <a:bodyPr/>
          <a:lstStyle/>
          <a:p>
            <a:fld id="{11F88B7E-86B8-4862-842E-2DB840C1EC76}" type="slidenum">
              <a:rPr lang="zh-CN" altLang="en-US" smtClean="0"/>
              <a:t>‹#›</a:t>
            </a:fld>
            <a:endParaRPr lang="zh-CN" altLang="en-US"/>
          </a:p>
        </p:txBody>
      </p:sp>
    </p:spTree>
    <p:extLst>
      <p:ext uri="{BB962C8B-B14F-4D97-AF65-F5344CB8AC3E}">
        <p14:creationId xmlns:p14="http://schemas.microsoft.com/office/powerpoint/2010/main" val="252307483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23966"/>
            <a:ext cx="7886700" cy="2852737"/>
          </a:xfrm>
        </p:spPr>
        <p:txBody>
          <a:bodyPr anchor="b">
            <a:normAutofit/>
          </a:bodyPr>
          <a:lstStyle>
            <a:lvl1pPr>
              <a:defRPr sz="4800">
                <a:latin typeface="Arial" panose="020B0604020202020204" pitchFamily="34" charset="0"/>
                <a:cs typeface="Arial" panose="020B0604020202020204" pitchFamily="34" charset="0"/>
              </a:defRPr>
            </a:lvl1pPr>
          </a:lstStyle>
          <a:p>
            <a:r>
              <a:rPr lang="en-US" altLang="zh-CN" dirty="0"/>
              <a:t>Click to edit Master title style</a:t>
            </a:r>
            <a:endParaRPr lang="en-US" dirty="0"/>
          </a:p>
        </p:txBody>
      </p:sp>
      <p:sp>
        <p:nvSpPr>
          <p:cNvPr id="3" name="Text Placeholder 2"/>
          <p:cNvSpPr>
            <a:spLocks noGrp="1"/>
          </p:cNvSpPr>
          <p:nvPr>
            <p:ph type="body" idx="1"/>
          </p:nvPr>
        </p:nvSpPr>
        <p:spPr>
          <a:xfrm>
            <a:off x="623888" y="4322764"/>
            <a:ext cx="7886700" cy="1500187"/>
          </a:xfrm>
        </p:spPr>
        <p:txBody>
          <a:bodyPr/>
          <a:lstStyle>
            <a:lvl1pPr marL="0" indent="0">
              <a:buNone/>
              <a:defRPr sz="2400">
                <a:solidFill>
                  <a:schemeClr val="tx1"/>
                </a:solidFill>
                <a:latin typeface="Arial" panose="020B0604020202020204" pitchFamily="34" charset="0"/>
                <a:cs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ltLang="zh-CN"/>
              <a:t>Click to edit Master text styles</a:t>
            </a:r>
          </a:p>
        </p:txBody>
      </p:sp>
      <p:sp>
        <p:nvSpPr>
          <p:cNvPr id="6" name="Slide Number Placeholder 5"/>
          <p:cNvSpPr>
            <a:spLocks noGrp="1"/>
          </p:cNvSpPr>
          <p:nvPr>
            <p:ph type="sldNum" sz="quarter" idx="12"/>
          </p:nvPr>
        </p:nvSpPr>
        <p:spPr>
          <a:xfrm>
            <a:off x="7693891" y="6474113"/>
            <a:ext cx="1117600" cy="365125"/>
          </a:xfrm>
        </p:spPr>
        <p:txBody>
          <a:bodyPr/>
          <a:lstStyle/>
          <a:p>
            <a:fld id="{11F88B7E-86B8-4862-842E-2DB840C1EC76}" type="slidenum">
              <a:rPr lang="zh-CN" altLang="en-US" smtClean="0"/>
              <a:t>‹#›</a:t>
            </a:fld>
            <a:endParaRPr lang="zh-CN" altLang="en-US"/>
          </a:p>
        </p:txBody>
      </p:sp>
    </p:spTree>
    <p:extLst>
      <p:ext uri="{BB962C8B-B14F-4D97-AF65-F5344CB8AC3E}">
        <p14:creationId xmlns:p14="http://schemas.microsoft.com/office/powerpoint/2010/main" val="95337493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200">
                <a:latin typeface="Arial" panose="020B0604020202020204" pitchFamily="34" charset="0"/>
                <a:cs typeface="Arial" panose="020B0604020202020204" pitchFamily="34" charset="0"/>
              </a:defRPr>
            </a:lvl1pPr>
          </a:lstStyle>
          <a:p>
            <a:r>
              <a:rPr lang="en-US" altLang="zh-CN" dirty="0"/>
              <a:t>Click to edit Master title style</a:t>
            </a:r>
            <a:endParaRPr lang="en-US" dirty="0"/>
          </a:p>
        </p:txBody>
      </p:sp>
      <p:sp>
        <p:nvSpPr>
          <p:cNvPr id="3" name="Content Placeholder 2"/>
          <p:cNvSpPr>
            <a:spLocks noGrp="1"/>
          </p:cNvSpPr>
          <p:nvPr>
            <p:ph sz="half" idx="1"/>
          </p:nvPr>
        </p:nvSpPr>
        <p:spPr>
          <a:xfrm>
            <a:off x="628650" y="1628775"/>
            <a:ext cx="3886200" cy="4351338"/>
          </a:xfrm>
        </p:spPr>
        <p:txBody>
          <a:bodyPr>
            <a:normAutofit/>
          </a:bodyPr>
          <a:lstStyle>
            <a:lvl1pPr>
              <a:defRPr sz="2400">
                <a:latin typeface="Arial" panose="020B0604020202020204" pitchFamily="34" charset="0"/>
                <a:cs typeface="Arial" panose="020B0604020202020204" pitchFamily="34" charset="0"/>
              </a:defRPr>
            </a:lvl1pPr>
            <a:lvl2pPr>
              <a:defRPr sz="2000">
                <a:latin typeface="Arial" panose="020B0604020202020204" pitchFamily="34" charset="0"/>
                <a:cs typeface="Arial" panose="020B0604020202020204" pitchFamily="34" charset="0"/>
              </a:defRPr>
            </a:lvl2pPr>
            <a:lvl3pPr>
              <a:defRPr sz="1800">
                <a:latin typeface="Arial" panose="020B0604020202020204" pitchFamily="34" charset="0"/>
                <a:cs typeface="Arial" panose="020B0604020202020204" pitchFamily="34" charset="0"/>
              </a:defRPr>
            </a:lvl3pPr>
            <a:lvl4pPr>
              <a:defRPr sz="1600">
                <a:latin typeface="Arial" panose="020B0604020202020204" pitchFamily="34" charset="0"/>
                <a:cs typeface="Arial" panose="020B0604020202020204" pitchFamily="34" charset="0"/>
              </a:defRPr>
            </a:lvl4pPr>
            <a:lvl5pPr>
              <a:defRPr sz="1600">
                <a:latin typeface="Arial" panose="020B0604020202020204" pitchFamily="34" charset="0"/>
                <a:cs typeface="Arial" panose="020B0604020202020204" pitchFamily="34" charset="0"/>
              </a:defRPr>
            </a:lvl5p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en-US" dirty="0"/>
          </a:p>
        </p:txBody>
      </p:sp>
      <p:sp>
        <p:nvSpPr>
          <p:cNvPr id="4" name="Content Placeholder 3"/>
          <p:cNvSpPr>
            <a:spLocks noGrp="1"/>
          </p:cNvSpPr>
          <p:nvPr>
            <p:ph sz="half" idx="2"/>
          </p:nvPr>
        </p:nvSpPr>
        <p:spPr>
          <a:xfrm>
            <a:off x="4629150" y="1628775"/>
            <a:ext cx="3886200" cy="4351338"/>
          </a:xfrm>
        </p:spPr>
        <p:txBody>
          <a:bodyPr>
            <a:normAutofit/>
          </a:bodyPr>
          <a:lstStyle>
            <a:lvl1pPr>
              <a:defRPr sz="2400">
                <a:latin typeface="Arial" panose="020B0604020202020204" pitchFamily="34" charset="0"/>
                <a:cs typeface="Arial" panose="020B0604020202020204" pitchFamily="34" charset="0"/>
              </a:defRPr>
            </a:lvl1pPr>
            <a:lvl2pPr>
              <a:defRPr sz="2000">
                <a:latin typeface="Arial" panose="020B0604020202020204" pitchFamily="34" charset="0"/>
                <a:cs typeface="Arial" panose="020B0604020202020204" pitchFamily="34" charset="0"/>
              </a:defRPr>
            </a:lvl2pPr>
            <a:lvl3pPr>
              <a:defRPr sz="1800">
                <a:latin typeface="Arial" panose="020B0604020202020204" pitchFamily="34" charset="0"/>
                <a:cs typeface="Arial" panose="020B0604020202020204" pitchFamily="34" charset="0"/>
              </a:defRPr>
            </a:lvl3pPr>
            <a:lvl4pPr>
              <a:defRPr sz="1600">
                <a:latin typeface="Arial" panose="020B0604020202020204" pitchFamily="34" charset="0"/>
                <a:cs typeface="Arial" panose="020B0604020202020204" pitchFamily="34" charset="0"/>
              </a:defRPr>
            </a:lvl4pPr>
            <a:lvl5pPr>
              <a:defRPr sz="1600">
                <a:latin typeface="Arial" panose="020B0604020202020204" pitchFamily="34" charset="0"/>
                <a:cs typeface="Arial" panose="020B0604020202020204" pitchFamily="34" charset="0"/>
              </a:defRPr>
            </a:lvl5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7" name="Slide Number Placeholder 6"/>
          <p:cNvSpPr>
            <a:spLocks noGrp="1"/>
          </p:cNvSpPr>
          <p:nvPr>
            <p:ph type="sldNum" sz="quarter" idx="12"/>
          </p:nvPr>
        </p:nvSpPr>
        <p:spPr>
          <a:xfrm>
            <a:off x="7666186" y="6479020"/>
            <a:ext cx="1117600" cy="365125"/>
          </a:xfrm>
        </p:spPr>
        <p:txBody>
          <a:bodyPr/>
          <a:lstStyle/>
          <a:p>
            <a:fld id="{11F88B7E-86B8-4862-842E-2DB840C1EC76}" type="slidenum">
              <a:rPr lang="zh-CN" altLang="en-US" smtClean="0"/>
              <a:t>‹#›</a:t>
            </a:fld>
            <a:endParaRPr lang="zh-CN" altLang="en-US"/>
          </a:p>
        </p:txBody>
      </p:sp>
    </p:spTree>
    <p:extLst>
      <p:ext uri="{BB962C8B-B14F-4D97-AF65-F5344CB8AC3E}">
        <p14:creationId xmlns:p14="http://schemas.microsoft.com/office/powerpoint/2010/main" val="394042281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Arial" panose="020B0604020202020204" pitchFamily="34" charset="0"/>
                <a:cs typeface="Arial" panose="020B0604020202020204" pitchFamily="34" charset="0"/>
              </a:defRPr>
            </a:lvl1pPr>
          </a:lstStyle>
          <a:p>
            <a:r>
              <a:rPr lang="en-US" altLang="zh-CN"/>
              <a:t>Click to edit Master title style</a:t>
            </a:r>
            <a:endParaRPr lang="en-US" dirty="0"/>
          </a:p>
        </p:txBody>
      </p:sp>
      <p:sp>
        <p:nvSpPr>
          <p:cNvPr id="5" name="Slide Number Placeholder 4"/>
          <p:cNvSpPr>
            <a:spLocks noGrp="1"/>
          </p:cNvSpPr>
          <p:nvPr>
            <p:ph type="sldNum" sz="quarter" idx="12"/>
          </p:nvPr>
        </p:nvSpPr>
        <p:spPr>
          <a:xfrm>
            <a:off x="7707745" y="6479020"/>
            <a:ext cx="1117600" cy="365125"/>
          </a:xfrm>
        </p:spPr>
        <p:txBody>
          <a:bodyPr/>
          <a:lstStyle/>
          <a:p>
            <a:fld id="{11F88B7E-86B8-4862-842E-2DB840C1EC76}" type="slidenum">
              <a:rPr lang="zh-CN" altLang="en-US" smtClean="0"/>
              <a:t>‹#›</a:t>
            </a:fld>
            <a:endParaRPr lang="zh-CN" altLang="en-US"/>
          </a:p>
        </p:txBody>
      </p:sp>
    </p:spTree>
    <p:extLst>
      <p:ext uri="{BB962C8B-B14F-4D97-AF65-F5344CB8AC3E}">
        <p14:creationId xmlns:p14="http://schemas.microsoft.com/office/powerpoint/2010/main" val="20787841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000"/>
            </a:lvl1pPr>
          </a:lstStyle>
          <a:p>
            <a:r>
              <a:rPr lang="en-US" altLang="zh-CN"/>
              <a:t>Click to edit Master title style</a:t>
            </a:r>
            <a:endParaRPr lang="en-US" dirty="0"/>
          </a:p>
        </p:txBody>
      </p:sp>
      <p:sp>
        <p:nvSpPr>
          <p:cNvPr id="3" name="Content Placeholder 2"/>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7" name="Date Placeholder 6">
            <a:extLst>
              <a:ext uri="{FF2B5EF4-FFF2-40B4-BE49-F238E27FC236}">
                <a16:creationId xmlns:a16="http://schemas.microsoft.com/office/drawing/2014/main" id="{566A8C8D-DCAC-48E8-B44C-1856BA32B821}"/>
              </a:ext>
            </a:extLst>
          </p:cNvPr>
          <p:cNvSpPr>
            <a:spLocks noGrp="1"/>
          </p:cNvSpPr>
          <p:nvPr>
            <p:ph type="dt" sz="half" idx="10"/>
          </p:nvPr>
        </p:nvSpPr>
        <p:spPr/>
        <p:txBody>
          <a:bodyPr/>
          <a:lstStyle/>
          <a:p>
            <a:fld id="{D9627584-2750-4CC4-AADF-B0C45732AAAC}" type="datetimeFigureOut">
              <a:rPr lang="en-US" smtClean="0"/>
              <a:t>1/18/21</a:t>
            </a:fld>
            <a:endParaRPr lang="en-US"/>
          </a:p>
        </p:txBody>
      </p:sp>
      <p:sp>
        <p:nvSpPr>
          <p:cNvPr id="8" name="Footer Placeholder 7">
            <a:extLst>
              <a:ext uri="{FF2B5EF4-FFF2-40B4-BE49-F238E27FC236}">
                <a16:creationId xmlns:a16="http://schemas.microsoft.com/office/drawing/2014/main" id="{0D0ED1D6-4D09-4FB5-8D1F-13867A55A64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05AC2A6-B44A-4D71-809C-A2173B1009A6}"/>
              </a:ext>
            </a:extLst>
          </p:cNvPr>
          <p:cNvSpPr>
            <a:spLocks noGrp="1"/>
          </p:cNvSpPr>
          <p:nvPr>
            <p:ph type="sldNum" sz="quarter" idx="12"/>
          </p:nvPr>
        </p:nvSpPr>
        <p:spPr/>
        <p:txBody>
          <a:bodyPr/>
          <a:lstStyle/>
          <a:p>
            <a:fld id="{EAE85108-AB35-4433-8F19-4A27CCF14BF7}" type="slidenum">
              <a:rPr lang="en-US" smtClean="0"/>
              <a:t>‹#›</a:t>
            </a:fld>
            <a:endParaRPr lang="en-US"/>
          </a:p>
        </p:txBody>
      </p:sp>
    </p:spTree>
    <p:extLst>
      <p:ext uri="{BB962C8B-B14F-4D97-AF65-F5344CB8AC3E}">
        <p14:creationId xmlns:p14="http://schemas.microsoft.com/office/powerpoint/2010/main" val="238660188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2_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5900" y="1781176"/>
            <a:ext cx="2711450" cy="4244974"/>
          </a:xfrm>
        </p:spPr>
        <p:txBody>
          <a:bodyPr/>
          <a:lstStyle>
            <a:lvl1pPr>
              <a:defRPr sz="3600">
                <a:solidFill>
                  <a:schemeClr val="bg1">
                    <a:lumMod val="95000"/>
                  </a:schemeClr>
                </a:solidFill>
                <a:latin typeface="Arial" panose="020B0604020202020204" pitchFamily="34" charset="0"/>
                <a:cs typeface="Arial" panose="020B0604020202020204" pitchFamily="34" charset="0"/>
              </a:defRPr>
            </a:lvl1pPr>
          </a:lstStyle>
          <a:p>
            <a:r>
              <a:rPr lang="en-US" altLang="zh-CN" dirty="0"/>
              <a:t>Click to edit Master title style</a:t>
            </a:r>
            <a:endParaRPr lang="en-US" dirty="0"/>
          </a:p>
        </p:txBody>
      </p:sp>
    </p:spTree>
    <p:extLst>
      <p:ext uri="{BB962C8B-B14F-4D97-AF65-F5344CB8AC3E}">
        <p14:creationId xmlns:p14="http://schemas.microsoft.com/office/powerpoint/2010/main" val="276394112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433712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7707745" y="6479020"/>
            <a:ext cx="1117600" cy="365125"/>
          </a:xfrm>
        </p:spPr>
        <p:txBody>
          <a:bodyPr/>
          <a:lstStyle/>
          <a:p>
            <a:fld id="{11F88B7E-86B8-4862-842E-2DB840C1EC76}" type="slidenum">
              <a:rPr lang="zh-CN" altLang="en-US" smtClean="0"/>
              <a:t>‹#›</a:t>
            </a:fld>
            <a:endParaRPr lang="zh-CN" altLang="en-US"/>
          </a:p>
        </p:txBody>
      </p:sp>
    </p:spTree>
    <p:extLst>
      <p:ext uri="{BB962C8B-B14F-4D97-AF65-F5344CB8AC3E}">
        <p14:creationId xmlns:p14="http://schemas.microsoft.com/office/powerpoint/2010/main" val="284872023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2_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8263616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1_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097963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41"/>
            <a:ext cx="7886700" cy="2852737"/>
          </a:xfrm>
        </p:spPr>
        <p:txBody>
          <a:bodyPr anchor="b"/>
          <a:lstStyle>
            <a:lvl1pPr>
              <a:defRPr sz="6000"/>
            </a:lvl1pPr>
          </a:lstStyle>
          <a:p>
            <a:r>
              <a:rPr lang="en-US" altLang="zh-CN"/>
              <a:t>Click to edit Master title style</a:t>
            </a:r>
            <a:endParaRPr lang="en-US" dirty="0"/>
          </a:p>
        </p:txBody>
      </p:sp>
      <p:sp>
        <p:nvSpPr>
          <p:cNvPr id="3" name="Text Placeholder 2"/>
          <p:cNvSpPr>
            <a:spLocks noGrp="1"/>
          </p:cNvSpPr>
          <p:nvPr>
            <p:ph type="body" idx="1"/>
          </p:nvPr>
        </p:nvSpPr>
        <p:spPr>
          <a:xfrm>
            <a:off x="623888" y="4589466"/>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ltLang="zh-CN"/>
              <a:t>Click to edit Master text styles</a:t>
            </a:r>
          </a:p>
        </p:txBody>
      </p:sp>
      <p:sp>
        <p:nvSpPr>
          <p:cNvPr id="4" name="Date Placeholder 3">
            <a:extLst>
              <a:ext uri="{FF2B5EF4-FFF2-40B4-BE49-F238E27FC236}">
                <a16:creationId xmlns:a16="http://schemas.microsoft.com/office/drawing/2014/main" id="{06B83257-AC3A-41AF-A8B5-A27C8A4113A7}"/>
              </a:ext>
            </a:extLst>
          </p:cNvPr>
          <p:cNvSpPr>
            <a:spLocks noGrp="1"/>
          </p:cNvSpPr>
          <p:nvPr>
            <p:ph type="dt" sz="half" idx="10"/>
          </p:nvPr>
        </p:nvSpPr>
        <p:spPr/>
        <p:txBody>
          <a:bodyPr/>
          <a:lstStyle/>
          <a:p>
            <a:fld id="{D9627584-2750-4CC4-AADF-B0C45732AAAC}" type="datetimeFigureOut">
              <a:rPr lang="en-US" smtClean="0"/>
              <a:t>1/18/21</a:t>
            </a:fld>
            <a:endParaRPr lang="en-US"/>
          </a:p>
        </p:txBody>
      </p:sp>
      <p:sp>
        <p:nvSpPr>
          <p:cNvPr id="5" name="Footer Placeholder 4">
            <a:extLst>
              <a:ext uri="{FF2B5EF4-FFF2-40B4-BE49-F238E27FC236}">
                <a16:creationId xmlns:a16="http://schemas.microsoft.com/office/drawing/2014/main" id="{AD0F82D5-B86E-45CF-9FBF-19090919DAB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53F34E9-163F-46B3-A0E6-2CB14ECDAA1B}"/>
              </a:ext>
            </a:extLst>
          </p:cNvPr>
          <p:cNvSpPr>
            <a:spLocks noGrp="1"/>
          </p:cNvSpPr>
          <p:nvPr>
            <p:ph type="sldNum" sz="quarter" idx="12"/>
          </p:nvPr>
        </p:nvSpPr>
        <p:spPr/>
        <p:txBody>
          <a:bodyPr/>
          <a:lstStyle/>
          <a:p>
            <a:fld id="{EAE85108-AB35-4433-8F19-4A27CCF14BF7}" type="slidenum">
              <a:rPr lang="en-US" smtClean="0"/>
              <a:t>‹#›</a:t>
            </a:fld>
            <a:endParaRPr lang="en-US"/>
          </a:p>
        </p:txBody>
      </p:sp>
    </p:spTree>
    <p:extLst>
      <p:ext uri="{BB962C8B-B14F-4D97-AF65-F5344CB8AC3E}">
        <p14:creationId xmlns:p14="http://schemas.microsoft.com/office/powerpoint/2010/main" val="35237572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000"/>
            </a:lvl1pPr>
          </a:lstStyle>
          <a:p>
            <a:r>
              <a:rPr lang="en-US" altLang="zh-CN"/>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5" name="Date Placeholder 4">
            <a:extLst>
              <a:ext uri="{FF2B5EF4-FFF2-40B4-BE49-F238E27FC236}">
                <a16:creationId xmlns:a16="http://schemas.microsoft.com/office/drawing/2014/main" id="{AB2EE734-5704-4E85-A3DF-31A03E3496BA}"/>
              </a:ext>
            </a:extLst>
          </p:cNvPr>
          <p:cNvSpPr>
            <a:spLocks noGrp="1"/>
          </p:cNvSpPr>
          <p:nvPr>
            <p:ph type="dt" sz="half" idx="10"/>
          </p:nvPr>
        </p:nvSpPr>
        <p:spPr/>
        <p:txBody>
          <a:bodyPr/>
          <a:lstStyle/>
          <a:p>
            <a:fld id="{D9627584-2750-4CC4-AADF-B0C45732AAAC}" type="datetimeFigureOut">
              <a:rPr lang="en-US" smtClean="0"/>
              <a:t>1/18/21</a:t>
            </a:fld>
            <a:endParaRPr lang="en-US"/>
          </a:p>
        </p:txBody>
      </p:sp>
      <p:sp>
        <p:nvSpPr>
          <p:cNvPr id="6" name="Footer Placeholder 5">
            <a:extLst>
              <a:ext uri="{FF2B5EF4-FFF2-40B4-BE49-F238E27FC236}">
                <a16:creationId xmlns:a16="http://schemas.microsoft.com/office/drawing/2014/main" id="{F6AE4103-BB27-44AD-911F-09DE02E4347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25C0245-09B3-4832-8738-2CD52D2F4A33}"/>
              </a:ext>
            </a:extLst>
          </p:cNvPr>
          <p:cNvSpPr>
            <a:spLocks noGrp="1"/>
          </p:cNvSpPr>
          <p:nvPr>
            <p:ph type="sldNum" sz="quarter" idx="12"/>
          </p:nvPr>
        </p:nvSpPr>
        <p:spPr/>
        <p:txBody>
          <a:bodyPr/>
          <a:lstStyle/>
          <a:p>
            <a:fld id="{EAE85108-AB35-4433-8F19-4A27CCF14BF7}" type="slidenum">
              <a:rPr lang="en-US" smtClean="0"/>
              <a:t>‹#›</a:t>
            </a:fld>
            <a:endParaRPr lang="en-US"/>
          </a:p>
        </p:txBody>
      </p:sp>
    </p:spTree>
    <p:extLst>
      <p:ext uri="{BB962C8B-B14F-4D97-AF65-F5344CB8AC3E}">
        <p14:creationId xmlns:p14="http://schemas.microsoft.com/office/powerpoint/2010/main" val="37437556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8"/>
            <a:ext cx="7886700" cy="1325563"/>
          </a:xfrm>
        </p:spPr>
        <p:txBody>
          <a:bodyPr/>
          <a:lstStyle>
            <a:lvl1pPr>
              <a:defRPr sz="4000"/>
            </a:lvl1pPr>
          </a:lstStyle>
          <a:p>
            <a:r>
              <a:rPr lang="en-US" altLang="zh-CN"/>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5" name="Text Placeholder 4"/>
          <p:cNvSpPr>
            <a:spLocks noGrp="1"/>
          </p:cNvSpPr>
          <p:nvPr>
            <p:ph type="body" sz="quarter" idx="3"/>
          </p:nvPr>
        </p:nvSpPr>
        <p:spPr>
          <a:xfrm>
            <a:off x="4629151"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p:cNvSpPr>
            <a:spLocks noGrp="1"/>
          </p:cNvSpPr>
          <p:nvPr>
            <p:ph sz="quarter" idx="4"/>
          </p:nvPr>
        </p:nvSpPr>
        <p:spPr>
          <a:xfrm>
            <a:off x="4629151" y="2505075"/>
            <a:ext cx="3887391" cy="368458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7" name="Date Placeholder 6">
            <a:extLst>
              <a:ext uri="{FF2B5EF4-FFF2-40B4-BE49-F238E27FC236}">
                <a16:creationId xmlns:a16="http://schemas.microsoft.com/office/drawing/2014/main" id="{A808F09A-8592-4BDE-ADDA-688B6580B167}"/>
              </a:ext>
            </a:extLst>
          </p:cNvPr>
          <p:cNvSpPr>
            <a:spLocks noGrp="1"/>
          </p:cNvSpPr>
          <p:nvPr>
            <p:ph type="dt" sz="half" idx="10"/>
          </p:nvPr>
        </p:nvSpPr>
        <p:spPr/>
        <p:txBody>
          <a:bodyPr/>
          <a:lstStyle/>
          <a:p>
            <a:fld id="{D9627584-2750-4CC4-AADF-B0C45732AAAC}" type="datetimeFigureOut">
              <a:rPr lang="en-US" smtClean="0"/>
              <a:t>1/18/21</a:t>
            </a:fld>
            <a:endParaRPr lang="en-US"/>
          </a:p>
        </p:txBody>
      </p:sp>
      <p:sp>
        <p:nvSpPr>
          <p:cNvPr id="8" name="Footer Placeholder 7">
            <a:extLst>
              <a:ext uri="{FF2B5EF4-FFF2-40B4-BE49-F238E27FC236}">
                <a16:creationId xmlns:a16="http://schemas.microsoft.com/office/drawing/2014/main" id="{26A52FDA-E238-4433-BB18-6FECA1683F6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F3B7A5C-5019-4856-842E-973AE681D56A}"/>
              </a:ext>
            </a:extLst>
          </p:cNvPr>
          <p:cNvSpPr>
            <a:spLocks noGrp="1"/>
          </p:cNvSpPr>
          <p:nvPr>
            <p:ph type="sldNum" sz="quarter" idx="12"/>
          </p:nvPr>
        </p:nvSpPr>
        <p:spPr/>
        <p:txBody>
          <a:bodyPr/>
          <a:lstStyle/>
          <a:p>
            <a:fld id="{EAE85108-AB35-4433-8F19-4A27CCF14BF7}" type="slidenum">
              <a:rPr lang="en-US" smtClean="0"/>
              <a:t>‹#›</a:t>
            </a:fld>
            <a:endParaRPr lang="en-US"/>
          </a:p>
        </p:txBody>
      </p:sp>
    </p:spTree>
    <p:extLst>
      <p:ext uri="{BB962C8B-B14F-4D97-AF65-F5344CB8AC3E}">
        <p14:creationId xmlns:p14="http://schemas.microsoft.com/office/powerpoint/2010/main" val="41075496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110FCA-6BEB-450B-8D71-DBD3FF329F59}"/>
              </a:ext>
            </a:extLst>
          </p:cNvPr>
          <p:cNvSpPr>
            <a:spLocks noGrp="1"/>
          </p:cNvSpPr>
          <p:nvPr>
            <p:ph type="title"/>
          </p:nvPr>
        </p:nvSpPr>
        <p:spPr/>
        <p:txBody>
          <a:bodyPr/>
          <a:lstStyle/>
          <a:p>
            <a:r>
              <a:rPr lang="en-US"/>
              <a:t>Click to edit Master title style</a:t>
            </a:r>
          </a:p>
        </p:txBody>
      </p:sp>
      <p:sp>
        <p:nvSpPr>
          <p:cNvPr id="6" name="Date Placeholder 5">
            <a:extLst>
              <a:ext uri="{FF2B5EF4-FFF2-40B4-BE49-F238E27FC236}">
                <a16:creationId xmlns:a16="http://schemas.microsoft.com/office/drawing/2014/main" id="{2ADC2324-A4ED-4FC5-918E-A3442C9DA23D}"/>
              </a:ext>
            </a:extLst>
          </p:cNvPr>
          <p:cNvSpPr>
            <a:spLocks noGrp="1"/>
          </p:cNvSpPr>
          <p:nvPr>
            <p:ph type="dt" sz="half" idx="10"/>
          </p:nvPr>
        </p:nvSpPr>
        <p:spPr/>
        <p:txBody>
          <a:bodyPr/>
          <a:lstStyle/>
          <a:p>
            <a:fld id="{D9627584-2750-4CC4-AADF-B0C45732AAAC}" type="datetimeFigureOut">
              <a:rPr lang="en-US" smtClean="0"/>
              <a:t>1/18/21</a:t>
            </a:fld>
            <a:endParaRPr lang="en-US"/>
          </a:p>
        </p:txBody>
      </p:sp>
      <p:sp>
        <p:nvSpPr>
          <p:cNvPr id="7" name="Footer Placeholder 6">
            <a:extLst>
              <a:ext uri="{FF2B5EF4-FFF2-40B4-BE49-F238E27FC236}">
                <a16:creationId xmlns:a16="http://schemas.microsoft.com/office/drawing/2014/main" id="{B325BB10-F15D-4F22-B3CC-E61B4CC97173}"/>
              </a:ext>
            </a:extLst>
          </p:cNvPr>
          <p:cNvSpPr>
            <a:spLocks noGrp="1"/>
          </p:cNvSpPr>
          <p:nvPr>
            <p:ph type="ftr" sz="quarter" idx="11"/>
          </p:nvPr>
        </p:nvSpPr>
        <p:spPr/>
        <p:txBody>
          <a:bodyPr/>
          <a:lstStyle/>
          <a:p>
            <a:endParaRPr lang="en-US"/>
          </a:p>
        </p:txBody>
      </p:sp>
      <p:sp>
        <p:nvSpPr>
          <p:cNvPr id="8" name="Slide Number Placeholder 7">
            <a:extLst>
              <a:ext uri="{FF2B5EF4-FFF2-40B4-BE49-F238E27FC236}">
                <a16:creationId xmlns:a16="http://schemas.microsoft.com/office/drawing/2014/main" id="{85B2B533-CBDD-4A44-9E4B-28865F2B6989}"/>
              </a:ext>
            </a:extLst>
          </p:cNvPr>
          <p:cNvSpPr>
            <a:spLocks noGrp="1"/>
          </p:cNvSpPr>
          <p:nvPr>
            <p:ph type="sldNum" sz="quarter" idx="12"/>
          </p:nvPr>
        </p:nvSpPr>
        <p:spPr/>
        <p:txBody>
          <a:bodyPr/>
          <a:lstStyle/>
          <a:p>
            <a:fld id="{EAE85108-AB35-4433-8F19-4A27CCF14BF7}" type="slidenum">
              <a:rPr lang="en-US" smtClean="0"/>
              <a:t>‹#›</a:t>
            </a:fld>
            <a:endParaRPr lang="en-US"/>
          </a:p>
        </p:txBody>
      </p:sp>
    </p:spTree>
    <p:extLst>
      <p:ext uri="{BB962C8B-B14F-4D97-AF65-F5344CB8AC3E}">
        <p14:creationId xmlns:p14="http://schemas.microsoft.com/office/powerpoint/2010/main" val="11355052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F2C1507-D766-4753-9928-5139C79DBE4F}"/>
              </a:ext>
            </a:extLst>
          </p:cNvPr>
          <p:cNvSpPr>
            <a:spLocks noGrp="1"/>
          </p:cNvSpPr>
          <p:nvPr>
            <p:ph type="dt" sz="half" idx="10"/>
          </p:nvPr>
        </p:nvSpPr>
        <p:spPr/>
        <p:txBody>
          <a:bodyPr/>
          <a:lstStyle/>
          <a:p>
            <a:fld id="{D9627584-2750-4CC4-AADF-B0C45732AAAC}" type="datetimeFigureOut">
              <a:rPr lang="en-US" smtClean="0"/>
              <a:t>1/18/21</a:t>
            </a:fld>
            <a:endParaRPr lang="en-US"/>
          </a:p>
        </p:txBody>
      </p:sp>
      <p:sp>
        <p:nvSpPr>
          <p:cNvPr id="3" name="Footer Placeholder 2">
            <a:extLst>
              <a:ext uri="{FF2B5EF4-FFF2-40B4-BE49-F238E27FC236}">
                <a16:creationId xmlns:a16="http://schemas.microsoft.com/office/drawing/2014/main" id="{C275B5EA-808E-4A1C-9450-33374F7A196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446A3B2-DD1E-4AC6-97D5-35B860318988}"/>
              </a:ext>
            </a:extLst>
          </p:cNvPr>
          <p:cNvSpPr>
            <a:spLocks noGrp="1"/>
          </p:cNvSpPr>
          <p:nvPr>
            <p:ph type="sldNum" sz="quarter" idx="12"/>
          </p:nvPr>
        </p:nvSpPr>
        <p:spPr/>
        <p:txBody>
          <a:bodyPr/>
          <a:lstStyle/>
          <a:p>
            <a:fld id="{EAE85108-AB35-4433-8F19-4A27CCF14BF7}" type="slidenum">
              <a:rPr lang="en-US" smtClean="0"/>
              <a:t>‹#›</a:t>
            </a:fld>
            <a:endParaRPr lang="en-US"/>
          </a:p>
        </p:txBody>
      </p:sp>
    </p:spTree>
    <p:extLst>
      <p:ext uri="{BB962C8B-B14F-4D97-AF65-F5344CB8AC3E}">
        <p14:creationId xmlns:p14="http://schemas.microsoft.com/office/powerpoint/2010/main" val="38283646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ltLang="zh-CN"/>
              <a:t>Click to edit Master title style</a:t>
            </a:r>
            <a:endParaRPr lang="en-US" dirty="0"/>
          </a:p>
        </p:txBody>
      </p:sp>
      <p:sp>
        <p:nvSpPr>
          <p:cNvPr id="3" name="Content Placeholder 2"/>
          <p:cNvSpPr>
            <a:spLocks noGrp="1"/>
          </p:cNvSpPr>
          <p:nvPr>
            <p:ph idx="1"/>
          </p:nvPr>
        </p:nvSpPr>
        <p:spPr>
          <a:xfrm>
            <a:off x="3887391" y="987428"/>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5" name="Date Placeholder 4">
            <a:extLst>
              <a:ext uri="{FF2B5EF4-FFF2-40B4-BE49-F238E27FC236}">
                <a16:creationId xmlns:a16="http://schemas.microsoft.com/office/drawing/2014/main" id="{8E55EB9A-FA89-481E-B03C-21809111217F}"/>
              </a:ext>
            </a:extLst>
          </p:cNvPr>
          <p:cNvSpPr>
            <a:spLocks noGrp="1"/>
          </p:cNvSpPr>
          <p:nvPr>
            <p:ph type="dt" sz="half" idx="10"/>
          </p:nvPr>
        </p:nvSpPr>
        <p:spPr/>
        <p:txBody>
          <a:bodyPr/>
          <a:lstStyle/>
          <a:p>
            <a:fld id="{D9627584-2750-4CC4-AADF-B0C45732AAAC}" type="datetimeFigureOut">
              <a:rPr lang="en-US" smtClean="0"/>
              <a:t>1/18/21</a:t>
            </a:fld>
            <a:endParaRPr lang="en-US"/>
          </a:p>
        </p:txBody>
      </p:sp>
      <p:sp>
        <p:nvSpPr>
          <p:cNvPr id="6" name="Footer Placeholder 5">
            <a:extLst>
              <a:ext uri="{FF2B5EF4-FFF2-40B4-BE49-F238E27FC236}">
                <a16:creationId xmlns:a16="http://schemas.microsoft.com/office/drawing/2014/main" id="{D08A67F7-B81F-448E-8FE3-7CE1FFC5059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AD84D60-FB76-464A-A1B4-26E2455A8B16}"/>
              </a:ext>
            </a:extLst>
          </p:cNvPr>
          <p:cNvSpPr>
            <a:spLocks noGrp="1"/>
          </p:cNvSpPr>
          <p:nvPr>
            <p:ph type="sldNum" sz="quarter" idx="12"/>
          </p:nvPr>
        </p:nvSpPr>
        <p:spPr/>
        <p:txBody>
          <a:bodyPr/>
          <a:lstStyle/>
          <a:p>
            <a:fld id="{EAE85108-AB35-4433-8F19-4A27CCF14BF7}" type="slidenum">
              <a:rPr lang="en-US" smtClean="0"/>
              <a:t>‹#›</a:t>
            </a:fld>
            <a:endParaRPr lang="en-US"/>
          </a:p>
        </p:txBody>
      </p:sp>
    </p:spTree>
    <p:extLst>
      <p:ext uri="{BB962C8B-B14F-4D97-AF65-F5344CB8AC3E}">
        <p14:creationId xmlns:p14="http://schemas.microsoft.com/office/powerpoint/2010/main" val="32629236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3.jp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image" Target="../media/image1.jpg"/><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theme" Target="../theme/theme3.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4">
            <a:lum/>
          </a:blip>
          <a:srcRect/>
          <a:stretch>
            <a:fillRect b="-2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99814"/>
            <a:ext cx="7886700" cy="840146"/>
          </a:xfrm>
          <a:prstGeom prst="rect">
            <a:avLst/>
          </a:prstGeom>
        </p:spPr>
        <p:txBody>
          <a:bodyPr vert="horz" lIns="91440" tIns="45720" rIns="91440" bIns="45720" rtlCol="0" anchor="ctr">
            <a:normAutofit/>
          </a:bodyPr>
          <a:lstStyle/>
          <a:p>
            <a:r>
              <a:rPr lang="en-US" altLang="zh-CN"/>
              <a:t>Click to edit Master title style</a:t>
            </a:r>
            <a:endParaRPr lang="en-US" dirty="0"/>
          </a:p>
        </p:txBody>
      </p:sp>
      <p:sp>
        <p:nvSpPr>
          <p:cNvPr id="3" name="Text Placeholder 2"/>
          <p:cNvSpPr>
            <a:spLocks noGrp="1"/>
          </p:cNvSpPr>
          <p:nvPr>
            <p:ph type="body" idx="1"/>
          </p:nvPr>
        </p:nvSpPr>
        <p:spPr>
          <a:xfrm>
            <a:off x="628650" y="1332411"/>
            <a:ext cx="7886700" cy="4990012"/>
          </a:xfrm>
          <a:prstGeom prst="rect">
            <a:avLst/>
          </a:prstGeom>
        </p:spPr>
        <p:txBody>
          <a:bodyPr vert="horz" lIns="91440" tIns="45720" rIns="91440" bIns="45720" rtlCol="0">
            <a:normAutofit/>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4" name="Slide Number Placeholder 3">
            <a:extLst>
              <a:ext uri="{FF2B5EF4-FFF2-40B4-BE49-F238E27FC236}">
                <a16:creationId xmlns:a16="http://schemas.microsoft.com/office/drawing/2014/main" id="{E992CCC0-2233-4D49-B90B-9270579AA896}"/>
              </a:ext>
            </a:extLst>
          </p:cNvPr>
          <p:cNvSpPr>
            <a:spLocks noGrp="1"/>
          </p:cNvSpPr>
          <p:nvPr>
            <p:ph type="sldNum" sz="quarter" idx="4"/>
          </p:nvPr>
        </p:nvSpPr>
        <p:spPr>
          <a:xfrm>
            <a:off x="7184570" y="6513106"/>
            <a:ext cx="1330779"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AE85108-AB35-4433-8F19-4A27CCF14BF7}" type="slidenum">
              <a:rPr lang="en-US" smtClean="0"/>
              <a:t>‹#›</a:t>
            </a:fld>
            <a:endParaRPr lang="en-US"/>
          </a:p>
        </p:txBody>
      </p:sp>
      <p:sp>
        <p:nvSpPr>
          <p:cNvPr id="5" name="Date Placeholder 4">
            <a:extLst>
              <a:ext uri="{FF2B5EF4-FFF2-40B4-BE49-F238E27FC236}">
                <a16:creationId xmlns:a16="http://schemas.microsoft.com/office/drawing/2014/main" id="{B61BBD59-BBFC-42FB-92B6-E9A5A5F22456}"/>
              </a:ext>
            </a:extLst>
          </p:cNvPr>
          <p:cNvSpPr>
            <a:spLocks noGrp="1"/>
          </p:cNvSpPr>
          <p:nvPr>
            <p:ph type="dt" sz="half" idx="2"/>
          </p:nvPr>
        </p:nvSpPr>
        <p:spPr>
          <a:xfrm>
            <a:off x="1580605" y="6513106"/>
            <a:ext cx="1118507"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627584-2750-4CC4-AADF-B0C45732AAAC}" type="datetimeFigureOut">
              <a:rPr lang="en-US" smtClean="0"/>
              <a:t>1/18/21</a:t>
            </a:fld>
            <a:endParaRPr lang="en-US"/>
          </a:p>
        </p:txBody>
      </p:sp>
      <p:sp>
        <p:nvSpPr>
          <p:cNvPr id="6" name="Footer Placeholder 5">
            <a:extLst>
              <a:ext uri="{FF2B5EF4-FFF2-40B4-BE49-F238E27FC236}">
                <a16:creationId xmlns:a16="http://schemas.microsoft.com/office/drawing/2014/main" id="{E6FEF2E5-B203-4790-BCB1-4BA8A888BAEF}"/>
              </a:ext>
            </a:extLst>
          </p:cNvPr>
          <p:cNvSpPr>
            <a:spLocks noGrp="1"/>
          </p:cNvSpPr>
          <p:nvPr>
            <p:ph type="ftr" sz="quarter" idx="3"/>
          </p:nvPr>
        </p:nvSpPr>
        <p:spPr>
          <a:xfrm>
            <a:off x="2913018" y="6513106"/>
            <a:ext cx="4127862"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Tree>
    <p:extLst>
      <p:ext uri="{BB962C8B-B14F-4D97-AF65-F5344CB8AC3E}">
        <p14:creationId xmlns:p14="http://schemas.microsoft.com/office/powerpoint/2010/main" val="1715341135"/>
      </p:ext>
    </p:extLst>
  </p:cSld>
  <p:clrMap bg1="lt1" tx1="dk1" bg2="lt2" tx2="dk2" accent1="accent1" accent2="accent2" accent3="accent3" accent4="accent4" accent5="accent5" accent6="accent6" hlink="hlink" folHlink="folHlink"/>
  <p:sldLayoutIdLst>
    <p:sldLayoutId id="2147483661" r:id="rId1"/>
    <p:sldLayoutId id="2147483678" r:id="rId2"/>
    <p:sldLayoutId id="2147483662" r:id="rId3"/>
    <p:sldLayoutId id="2147483663" r:id="rId4"/>
    <p:sldLayoutId id="2147483664" r:id="rId5"/>
    <p:sldLayoutId id="2147483665" r:id="rId6"/>
    <p:sldLayoutId id="2147483677" r:id="rId7"/>
    <p:sldLayoutId id="2147483667" r:id="rId8"/>
    <p:sldLayoutId id="2147483668" r:id="rId9"/>
    <p:sldLayoutId id="2147483669" r:id="rId10"/>
    <p:sldLayoutId id="2147483670" r:id="rId11"/>
    <p:sldLayoutId id="2147483671" r:id="rId12"/>
  </p:sldLayoutIdLst>
  <p:txStyles>
    <p:titleStyle>
      <a:lvl1pPr algn="l" defTabSz="914400" rtl="0" eaLnBrk="1" latinLnBrk="0" hangingPunct="1">
        <a:lnSpc>
          <a:spcPct val="90000"/>
        </a:lnSpc>
        <a:spcBef>
          <a:spcPct val="0"/>
        </a:spcBef>
        <a:buNone/>
        <a:defRPr sz="4400" kern="1200">
          <a:solidFill>
            <a:schemeClr val="tx1"/>
          </a:solidFill>
          <a:latin typeface="Arial" panose="020B0604020202020204" pitchFamily="34" charset="0"/>
          <a:ea typeface="+mj-ea"/>
          <a:cs typeface="+mj-cs"/>
        </a:defRPr>
      </a:lvl1pPr>
    </p:titleStyle>
    <p:bodyStyle>
      <a:lvl1pPr marL="228600" indent="-228600" algn="l" defTabSz="914400" rtl="0" eaLnBrk="1" latinLnBrk="0" hangingPunct="1">
        <a:lnSpc>
          <a:spcPct val="110000"/>
        </a:lnSpc>
        <a:spcBef>
          <a:spcPts val="300"/>
        </a:spcBef>
        <a:spcAft>
          <a:spcPts val="300"/>
        </a:spcAft>
        <a:buFont typeface="Arial" panose="020B0604020202020204" pitchFamily="34" charset="0"/>
        <a:buChar char="•"/>
        <a:defRPr sz="2800" kern="1200">
          <a:solidFill>
            <a:schemeClr val="tx1"/>
          </a:solidFill>
          <a:latin typeface="Arial" panose="020B0604020202020204" pitchFamily="34" charset="0"/>
          <a:ea typeface="+mn-ea"/>
          <a:cs typeface="+mn-cs"/>
        </a:defRPr>
      </a:lvl1pPr>
      <a:lvl2pPr marL="685800" indent="-228600" algn="l" defTabSz="914400" rtl="0" eaLnBrk="1" latinLnBrk="0" hangingPunct="1">
        <a:lnSpc>
          <a:spcPct val="100000"/>
        </a:lnSpc>
        <a:spcBef>
          <a:spcPts val="300"/>
        </a:spcBef>
        <a:spcAft>
          <a:spcPts val="300"/>
        </a:spcAft>
        <a:buFont typeface="Arial" panose="020B0604020202020204" pitchFamily="34" charset="0"/>
        <a:buChar char="‒"/>
        <a:defRPr sz="2400" kern="1200">
          <a:solidFill>
            <a:schemeClr val="tx1"/>
          </a:solidFill>
          <a:latin typeface="Arial" panose="020B0604020202020204" pitchFamily="34" charset="0"/>
          <a:ea typeface="+mn-ea"/>
          <a:cs typeface="+mn-cs"/>
        </a:defRPr>
      </a:lvl2pPr>
      <a:lvl3pPr marL="1143000" indent="-228600" algn="l" defTabSz="914400" rtl="0" eaLnBrk="1" latinLnBrk="0" hangingPunct="1">
        <a:lnSpc>
          <a:spcPct val="100000"/>
        </a:lnSpc>
        <a:spcBef>
          <a:spcPts val="300"/>
        </a:spcBef>
        <a:spcAft>
          <a:spcPts val="300"/>
        </a:spcAft>
        <a:buFont typeface="Arial" panose="020B0604020202020204" pitchFamily="34" charset="0"/>
        <a:buChar char="•"/>
        <a:defRPr sz="2000" kern="1200">
          <a:solidFill>
            <a:schemeClr val="tx1"/>
          </a:solidFill>
          <a:latin typeface="Arial" panose="020B0604020202020204" pitchFamily="34" charset="0"/>
          <a:ea typeface="+mn-ea"/>
          <a:cs typeface="+mn-cs"/>
        </a:defRPr>
      </a:lvl3pPr>
      <a:lvl4pPr marL="1600200" indent="-228600" algn="l" defTabSz="914400" rtl="0" eaLnBrk="1" latinLnBrk="0" hangingPunct="1">
        <a:lnSpc>
          <a:spcPct val="100000"/>
        </a:lnSpc>
        <a:spcBef>
          <a:spcPts val="300"/>
        </a:spcBef>
        <a:spcAft>
          <a:spcPts val="300"/>
        </a:spcAft>
        <a:buFont typeface="Arial" panose="020B0604020202020204" pitchFamily="34" charset="0"/>
        <a:buChar char="–"/>
        <a:defRPr sz="1800" kern="1200">
          <a:solidFill>
            <a:schemeClr val="tx1"/>
          </a:solidFill>
          <a:latin typeface="Arial" panose="020B0604020202020204" pitchFamily="34" charset="0"/>
          <a:ea typeface="+mn-ea"/>
          <a:cs typeface="+mn-cs"/>
        </a:defRPr>
      </a:lvl4pPr>
      <a:lvl5pPr marL="2057400" indent="-228600" algn="l" defTabSz="914400" rtl="0" eaLnBrk="1" latinLnBrk="0" hangingPunct="1">
        <a:lnSpc>
          <a:spcPct val="100000"/>
        </a:lnSpc>
        <a:spcBef>
          <a:spcPts val="300"/>
        </a:spcBef>
        <a:spcAft>
          <a:spcPts val="300"/>
        </a:spcAft>
        <a:buFont typeface="Arial" panose="020B0604020202020204" pitchFamily="34" charset="0"/>
        <a:buChar char="•"/>
        <a:defRPr sz="18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4">
            <a:lum/>
          </a:blip>
          <a:srcRect/>
          <a:stretch>
            <a:fillRect b="-2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25939"/>
            <a:ext cx="7886700" cy="888907"/>
          </a:xfrm>
          <a:prstGeom prst="rect">
            <a:avLst/>
          </a:prstGeom>
        </p:spPr>
        <p:txBody>
          <a:bodyPr vert="horz" lIns="91440" tIns="45720" rIns="91440" bIns="45720" rtlCol="0" anchor="ctr">
            <a:normAutofit/>
          </a:bodyPr>
          <a:lstStyle/>
          <a:p>
            <a:r>
              <a:rPr lang="en-US" altLang="zh-CN"/>
              <a:t>Click to edit Master title style</a:t>
            </a:r>
            <a:endParaRPr lang="en-US" dirty="0"/>
          </a:p>
        </p:txBody>
      </p:sp>
      <p:sp>
        <p:nvSpPr>
          <p:cNvPr id="3" name="Text Placeholder 2"/>
          <p:cNvSpPr>
            <a:spLocks noGrp="1"/>
          </p:cNvSpPr>
          <p:nvPr>
            <p:ph type="body" idx="1"/>
          </p:nvPr>
        </p:nvSpPr>
        <p:spPr>
          <a:xfrm>
            <a:off x="628650" y="1423850"/>
            <a:ext cx="7886700" cy="4859383"/>
          </a:xfrm>
          <a:prstGeom prst="rect">
            <a:avLst/>
          </a:prstGeom>
        </p:spPr>
        <p:txBody>
          <a:bodyPr vert="horz" lIns="91440" tIns="45720" rIns="91440" bIns="45720" rtlCol="0">
            <a:normAutofit/>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4" name="Slide Number Placeholder 3">
            <a:extLst>
              <a:ext uri="{FF2B5EF4-FFF2-40B4-BE49-F238E27FC236}">
                <a16:creationId xmlns:a16="http://schemas.microsoft.com/office/drawing/2014/main" id="{E992CCC0-2233-4D49-B90B-9270579AA896}"/>
              </a:ext>
            </a:extLst>
          </p:cNvPr>
          <p:cNvSpPr>
            <a:spLocks noGrp="1"/>
          </p:cNvSpPr>
          <p:nvPr>
            <p:ph type="sldNum" sz="quarter" idx="4"/>
          </p:nvPr>
        </p:nvSpPr>
        <p:spPr>
          <a:xfrm>
            <a:off x="7667896" y="6526169"/>
            <a:ext cx="847453"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AE85108-AB35-4433-8F19-4A27CCF14BF7}" type="slidenum">
              <a:rPr lang="en-US" smtClean="0"/>
              <a:t>‹#›</a:t>
            </a:fld>
            <a:endParaRPr lang="en-US"/>
          </a:p>
        </p:txBody>
      </p:sp>
      <p:sp>
        <p:nvSpPr>
          <p:cNvPr id="5" name="Date Placeholder 4">
            <a:extLst>
              <a:ext uri="{FF2B5EF4-FFF2-40B4-BE49-F238E27FC236}">
                <a16:creationId xmlns:a16="http://schemas.microsoft.com/office/drawing/2014/main" id="{B61BBD59-BBFC-42FB-92B6-E9A5A5F22456}"/>
              </a:ext>
            </a:extLst>
          </p:cNvPr>
          <p:cNvSpPr>
            <a:spLocks noGrp="1"/>
          </p:cNvSpPr>
          <p:nvPr>
            <p:ph type="dt" sz="half" idx="2"/>
          </p:nvPr>
        </p:nvSpPr>
        <p:spPr>
          <a:xfrm>
            <a:off x="1503862" y="6539232"/>
            <a:ext cx="1082584"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627584-2750-4CC4-AADF-B0C45732AAAC}" type="datetimeFigureOut">
              <a:rPr lang="en-US" smtClean="0"/>
              <a:t>1/18/21</a:t>
            </a:fld>
            <a:endParaRPr lang="en-US"/>
          </a:p>
        </p:txBody>
      </p:sp>
      <p:sp>
        <p:nvSpPr>
          <p:cNvPr id="6" name="Footer Placeholder 5">
            <a:extLst>
              <a:ext uri="{FF2B5EF4-FFF2-40B4-BE49-F238E27FC236}">
                <a16:creationId xmlns:a16="http://schemas.microsoft.com/office/drawing/2014/main" id="{E6FEF2E5-B203-4790-BCB1-4BA8A888BAEF}"/>
              </a:ext>
            </a:extLst>
          </p:cNvPr>
          <p:cNvSpPr>
            <a:spLocks noGrp="1"/>
          </p:cNvSpPr>
          <p:nvPr>
            <p:ph type="ftr" sz="quarter" idx="3"/>
          </p:nvPr>
        </p:nvSpPr>
        <p:spPr>
          <a:xfrm>
            <a:off x="2743200" y="6526169"/>
            <a:ext cx="4807131"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Tree>
    <p:extLst>
      <p:ext uri="{BB962C8B-B14F-4D97-AF65-F5344CB8AC3E}">
        <p14:creationId xmlns:p14="http://schemas.microsoft.com/office/powerpoint/2010/main" val="3783141811"/>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 id="2147483691" r:id="rId12"/>
  </p:sldLayoutIdLst>
  <p:txStyles>
    <p:titleStyle>
      <a:lvl1pPr algn="l" defTabSz="914400" rtl="0" eaLnBrk="1" latinLnBrk="0" hangingPunct="1">
        <a:lnSpc>
          <a:spcPct val="90000"/>
        </a:lnSpc>
        <a:spcBef>
          <a:spcPct val="0"/>
        </a:spcBef>
        <a:buNone/>
        <a:defRPr sz="4400" kern="1200">
          <a:solidFill>
            <a:schemeClr val="tx1"/>
          </a:solidFill>
          <a:latin typeface="Arial" panose="020B0604020202020204" pitchFamily="34" charset="0"/>
          <a:ea typeface="+mj-ea"/>
          <a:cs typeface="+mj-cs"/>
        </a:defRPr>
      </a:lvl1pPr>
    </p:titleStyle>
    <p:bodyStyle>
      <a:lvl1pPr marL="228600" indent="-228600" algn="l" defTabSz="914400" rtl="0" eaLnBrk="1" latinLnBrk="0" hangingPunct="1">
        <a:lnSpc>
          <a:spcPct val="100000"/>
        </a:lnSpc>
        <a:spcBef>
          <a:spcPts val="300"/>
        </a:spcBef>
        <a:spcAft>
          <a:spcPts val="300"/>
        </a:spcAft>
        <a:buFont typeface="Arial" panose="020B0604020202020204" pitchFamily="34" charset="0"/>
        <a:buChar char="•"/>
        <a:defRPr sz="2800" kern="1200">
          <a:solidFill>
            <a:schemeClr val="tx1"/>
          </a:solidFill>
          <a:latin typeface="Arial" panose="020B0604020202020204" pitchFamily="34" charset="0"/>
          <a:ea typeface="+mn-ea"/>
          <a:cs typeface="+mn-cs"/>
        </a:defRPr>
      </a:lvl1pPr>
      <a:lvl2pPr marL="685800" indent="-228600" algn="l" defTabSz="914400" rtl="0" eaLnBrk="1" latinLnBrk="0" hangingPunct="1">
        <a:lnSpc>
          <a:spcPct val="100000"/>
        </a:lnSpc>
        <a:spcBef>
          <a:spcPts val="300"/>
        </a:spcBef>
        <a:spcAft>
          <a:spcPts val="300"/>
        </a:spcAft>
        <a:buFont typeface="Arial" panose="020B0604020202020204" pitchFamily="34" charset="0"/>
        <a:buChar char="‒"/>
        <a:defRPr sz="2400" kern="1200">
          <a:solidFill>
            <a:schemeClr val="tx1"/>
          </a:solidFill>
          <a:latin typeface="Arial" panose="020B0604020202020204" pitchFamily="34" charset="0"/>
          <a:ea typeface="+mn-ea"/>
          <a:cs typeface="+mn-cs"/>
        </a:defRPr>
      </a:lvl2pPr>
      <a:lvl3pPr marL="1143000" indent="-228600" algn="l" defTabSz="914400" rtl="0" eaLnBrk="1" latinLnBrk="0" hangingPunct="1">
        <a:lnSpc>
          <a:spcPct val="100000"/>
        </a:lnSpc>
        <a:spcBef>
          <a:spcPts val="300"/>
        </a:spcBef>
        <a:spcAft>
          <a:spcPts val="300"/>
        </a:spcAft>
        <a:buFont typeface="Arial" panose="020B0604020202020204" pitchFamily="34" charset="0"/>
        <a:buChar char="•"/>
        <a:defRPr sz="2000" kern="1200">
          <a:solidFill>
            <a:schemeClr val="tx1"/>
          </a:solidFill>
          <a:latin typeface="Arial" panose="020B0604020202020204" pitchFamily="34" charset="0"/>
          <a:ea typeface="+mn-ea"/>
          <a:cs typeface="+mn-cs"/>
        </a:defRPr>
      </a:lvl3pPr>
      <a:lvl4pPr marL="1600200" indent="-228600" algn="l" defTabSz="914400" rtl="0" eaLnBrk="1" latinLnBrk="0" hangingPunct="1">
        <a:lnSpc>
          <a:spcPct val="100000"/>
        </a:lnSpc>
        <a:spcBef>
          <a:spcPts val="300"/>
        </a:spcBef>
        <a:spcAft>
          <a:spcPts val="300"/>
        </a:spcAft>
        <a:buFont typeface="Arial" panose="020B0604020202020204" pitchFamily="34" charset="0"/>
        <a:buChar char="–"/>
        <a:defRPr sz="1800" kern="1200">
          <a:solidFill>
            <a:schemeClr val="tx1"/>
          </a:solidFill>
          <a:latin typeface="Arial" panose="020B0604020202020204" pitchFamily="34" charset="0"/>
          <a:ea typeface="+mn-ea"/>
          <a:cs typeface="+mn-cs"/>
        </a:defRPr>
      </a:lvl4pPr>
      <a:lvl5pPr marL="2057400" indent="-228600" algn="l" defTabSz="914400" rtl="0" eaLnBrk="1" latinLnBrk="0" hangingPunct="1">
        <a:lnSpc>
          <a:spcPct val="100000"/>
        </a:lnSpc>
        <a:spcBef>
          <a:spcPts val="300"/>
        </a:spcBef>
        <a:spcAft>
          <a:spcPts val="300"/>
        </a:spcAft>
        <a:buFont typeface="Arial" panose="020B0604020202020204" pitchFamily="34" charset="0"/>
        <a:buChar char="•"/>
        <a:defRPr sz="18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155577"/>
            <a:ext cx="7886700" cy="731404"/>
          </a:xfrm>
          <a:prstGeom prst="rect">
            <a:avLst/>
          </a:prstGeom>
        </p:spPr>
        <p:txBody>
          <a:bodyPr vert="horz" lIns="91440" tIns="45720" rIns="91440" bIns="45720" rtlCol="0" anchor="ctr">
            <a:normAutofit/>
          </a:bodyPr>
          <a:lstStyle/>
          <a:p>
            <a:r>
              <a:rPr lang="en-US" altLang="zh-CN" dirty="0"/>
              <a:t>Click to edit Master title style</a:t>
            </a:r>
            <a:endParaRPr lang="en-US" dirty="0"/>
          </a:p>
        </p:txBody>
      </p:sp>
      <p:sp>
        <p:nvSpPr>
          <p:cNvPr id="3" name="Text Placeholder 2"/>
          <p:cNvSpPr>
            <a:spLocks noGrp="1"/>
          </p:cNvSpPr>
          <p:nvPr>
            <p:ph type="body" idx="1"/>
          </p:nvPr>
        </p:nvSpPr>
        <p:spPr>
          <a:xfrm>
            <a:off x="628650" y="1080655"/>
            <a:ext cx="7886700" cy="5005821"/>
          </a:xfrm>
          <a:prstGeom prst="rect">
            <a:avLst/>
          </a:prstGeom>
        </p:spPr>
        <p:txBody>
          <a:bodyPr vert="horz" lIns="91440" tIns="45720" rIns="91440" bIns="45720" rtlCol="0">
            <a:normAutofit/>
          </a:body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en-US" dirty="0"/>
          </a:p>
        </p:txBody>
      </p:sp>
      <p:sp>
        <p:nvSpPr>
          <p:cNvPr id="6" name="Slide Number Placeholder 5"/>
          <p:cNvSpPr>
            <a:spLocks noGrp="1"/>
          </p:cNvSpPr>
          <p:nvPr>
            <p:ph type="sldNum" sz="quarter" idx="4"/>
          </p:nvPr>
        </p:nvSpPr>
        <p:spPr>
          <a:xfrm>
            <a:off x="7397750" y="6432551"/>
            <a:ext cx="1117600" cy="365125"/>
          </a:xfrm>
          <a:prstGeom prst="rect">
            <a:avLst/>
          </a:prstGeom>
        </p:spPr>
        <p:txBody>
          <a:bodyPr vert="horz" lIns="91440" tIns="45720" rIns="91440" bIns="45720" rtlCol="0" anchor="ctr"/>
          <a:lstStyle>
            <a:lvl1pPr algn="r">
              <a:defRPr sz="1200">
                <a:solidFill>
                  <a:schemeClr val="tx1">
                    <a:lumMod val="65000"/>
                    <a:lumOff val="35000"/>
                  </a:schemeClr>
                </a:solidFill>
                <a:latin typeface="Arial" panose="020B0604020202020204" pitchFamily="34" charset="0"/>
                <a:cs typeface="Arial" panose="020B0604020202020204" pitchFamily="34" charset="0"/>
              </a:defRPr>
            </a:lvl1pPr>
          </a:lstStyle>
          <a:p>
            <a:fld id="{11F88B7E-86B8-4862-842E-2DB840C1EC76}" type="slidenum">
              <a:rPr lang="zh-CN" altLang="en-US" smtClean="0"/>
              <a:pPr/>
              <a:t>‹#›</a:t>
            </a:fld>
            <a:endParaRPr lang="zh-CN" alt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07882981"/>
      </p:ext>
    </p:extLst>
  </p:cSld>
  <p:clrMap bg1="lt1" tx1="dk1" bg2="lt2" tx2="dk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Lst>
  <p:hf hdr="0" ftr="0" dt="0"/>
  <p:txStyles>
    <p:titleStyle>
      <a:lvl1pPr algn="l" defTabSz="914400" rtl="0" eaLnBrk="1" latinLnBrk="0" hangingPunct="1">
        <a:lnSpc>
          <a:spcPct val="90000"/>
        </a:lnSpc>
        <a:spcBef>
          <a:spcPct val="0"/>
        </a:spcBef>
        <a:buNone/>
        <a:defRPr sz="4000" b="1" kern="1200">
          <a:solidFill>
            <a:schemeClr val="tx1"/>
          </a:solidFill>
          <a:latin typeface="Linh AvantGarde" panose="02000603030000020004"/>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inh AvantGarde" panose="02000603030000020004"/>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inh AvantGarde" panose="02000603030000020004"/>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inh AvantGarde" panose="02000603030000020004"/>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inh AvantGarde" panose="02000603030000020004"/>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inh AvantGarde" panose="02000603030000020004"/>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5.xml"/><Relationship Id="rId1" Type="http://schemas.openxmlformats.org/officeDocument/2006/relationships/tags" Target="../tags/tag1.xml"/><Relationship Id="rId6" Type="http://schemas.openxmlformats.org/officeDocument/2006/relationships/hyperlink" Target="http://www.research.att.com/~yann" TargetMode="External"/><Relationship Id="rId5" Type="http://schemas.openxmlformats.org/officeDocument/2006/relationships/image" Target="../media/image19.gif"/><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5.xml"/><Relationship Id="rId1" Type="http://schemas.openxmlformats.org/officeDocument/2006/relationships/tags" Target="../tags/tag2.xml"/><Relationship Id="rId4" Type="http://schemas.openxmlformats.org/officeDocument/2006/relationships/image" Target="../media/image20.jpe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5.xml"/><Relationship Id="rId1" Type="http://schemas.openxmlformats.org/officeDocument/2006/relationships/tags" Target="../tags/tag3.xml"/><Relationship Id="rId4" Type="http://schemas.openxmlformats.org/officeDocument/2006/relationships/image" Target="../media/image21.wmf"/></Relationships>
</file>

<file path=ppt/slides/_rels/slide13.xml.rels><?xml version="1.0" encoding="UTF-8" standalone="yes"?>
<Relationships xmlns="http://schemas.openxmlformats.org/package/2006/relationships"><Relationship Id="rId8" Type="http://schemas.openxmlformats.org/officeDocument/2006/relationships/image" Target="../media/image22.jpeg"/><Relationship Id="rId3" Type="http://schemas.openxmlformats.org/officeDocument/2006/relationships/tags" Target="../tags/tag6.xml"/><Relationship Id="rId7" Type="http://schemas.openxmlformats.org/officeDocument/2006/relationships/notesSlide" Target="../notesSlides/notesSlide10.xml"/><Relationship Id="rId12" Type="http://schemas.openxmlformats.org/officeDocument/2006/relationships/image" Target="../media/image25.jpeg"/><Relationship Id="rId2" Type="http://schemas.openxmlformats.org/officeDocument/2006/relationships/tags" Target="../tags/tag5.xml"/><Relationship Id="rId1" Type="http://schemas.openxmlformats.org/officeDocument/2006/relationships/tags" Target="../tags/tag4.xml"/><Relationship Id="rId6" Type="http://schemas.openxmlformats.org/officeDocument/2006/relationships/slideLayout" Target="../slideLayouts/slideLayout15.xml"/><Relationship Id="rId11" Type="http://schemas.openxmlformats.org/officeDocument/2006/relationships/hyperlink" Target="http://www.sensiblevision.com/" TargetMode="External"/><Relationship Id="rId5" Type="http://schemas.openxmlformats.org/officeDocument/2006/relationships/tags" Target="../tags/tag8.xml"/><Relationship Id="rId10" Type="http://schemas.openxmlformats.org/officeDocument/2006/relationships/image" Target="../media/image24.jpeg"/><Relationship Id="rId4" Type="http://schemas.openxmlformats.org/officeDocument/2006/relationships/tags" Target="../tags/tag7.xml"/><Relationship Id="rId9" Type="http://schemas.openxmlformats.org/officeDocument/2006/relationships/image" Target="../media/image23.jpeg"/></Relationships>
</file>

<file path=ppt/slides/_rels/slide14.xml.rels><?xml version="1.0" encoding="UTF-8" standalone="yes"?>
<Relationships xmlns="http://schemas.openxmlformats.org/package/2006/relationships"><Relationship Id="rId8" Type="http://schemas.openxmlformats.org/officeDocument/2006/relationships/image" Target="../media/image26.jpeg"/><Relationship Id="rId3" Type="http://schemas.openxmlformats.org/officeDocument/2006/relationships/slideLayout" Target="../slideLayouts/slideLayout15.xml"/><Relationship Id="rId7" Type="http://schemas.openxmlformats.org/officeDocument/2006/relationships/hyperlink" Target="http://www.google.com/mobile/goggles/#text" TargetMode="External"/><Relationship Id="rId2" Type="http://schemas.openxmlformats.org/officeDocument/2006/relationships/tags" Target="../tags/tag10.xml"/><Relationship Id="rId1" Type="http://schemas.openxmlformats.org/officeDocument/2006/relationships/tags" Target="../tags/tag9.xml"/><Relationship Id="rId6" Type="http://schemas.openxmlformats.org/officeDocument/2006/relationships/hyperlink" Target="http://research.nokia.com/researchteams/vcui/index.html" TargetMode="External"/><Relationship Id="rId5" Type="http://schemas.openxmlformats.org/officeDocument/2006/relationships/hyperlink" Target="http://www.infoworld.com/article/07/04/24/HNnokiasiliconvalley_1.html" TargetMode="External"/><Relationship Id="rId4" Type="http://schemas.openxmlformats.org/officeDocument/2006/relationships/notesSlide" Target="../notesSlides/notesSlide11.xml"/></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15.xml"/><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5.xml"/><Relationship Id="rId1" Type="http://schemas.openxmlformats.org/officeDocument/2006/relationships/tags" Target="../tags/tag11.xml"/><Relationship Id="rId5" Type="http://schemas.openxmlformats.org/officeDocument/2006/relationships/hyperlink" Target="http://www.mobileye.com/" TargetMode="External"/><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8" Type="http://schemas.openxmlformats.org/officeDocument/2006/relationships/hyperlink" Target="http://www.robocup.org/" TargetMode="External"/><Relationship Id="rId3" Type="http://schemas.openxmlformats.org/officeDocument/2006/relationships/notesSlide" Target="../notesSlides/notesSlide15.xml"/><Relationship Id="rId7" Type="http://schemas.openxmlformats.org/officeDocument/2006/relationships/image" Target="../media/image33.jpeg"/><Relationship Id="rId2" Type="http://schemas.openxmlformats.org/officeDocument/2006/relationships/slideLayout" Target="../slideLayouts/slideLayout15.xml"/><Relationship Id="rId1" Type="http://schemas.openxmlformats.org/officeDocument/2006/relationships/tags" Target="../tags/tag12.xml"/><Relationship Id="rId6" Type="http://schemas.openxmlformats.org/officeDocument/2006/relationships/hyperlink" Target="UNSW_CMU.mpg" TargetMode="External"/><Relationship Id="rId5" Type="http://schemas.openxmlformats.org/officeDocument/2006/relationships/image" Target="../media/image32.png"/><Relationship Id="rId4" Type="http://schemas.openxmlformats.org/officeDocument/2006/relationships/image" Target="../media/image31.jpe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6.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9.xml"/><Relationship Id="rId1" Type="http://schemas.openxmlformats.org/officeDocument/2006/relationships/slideLayout" Target="../slideLayouts/slideLayout15.xml"/><Relationship Id="rId4" Type="http://schemas.openxmlformats.org/officeDocument/2006/relationships/image" Target="../media/image37.png"/></Relationships>
</file>

<file path=ppt/slides/_rels/slide23.xml.rels><?xml version="1.0" encoding="UTF-8" standalone="yes"?>
<Relationships xmlns="http://schemas.openxmlformats.org/package/2006/relationships"><Relationship Id="rId3" Type="http://schemas.openxmlformats.org/officeDocument/2006/relationships/image" Target="../media/image38.wmf"/><Relationship Id="rId2" Type="http://schemas.openxmlformats.org/officeDocument/2006/relationships/notesSlide" Target="../notesSlides/notesSlide20.xml"/><Relationship Id="rId1" Type="http://schemas.openxmlformats.org/officeDocument/2006/relationships/slideLayout" Target="../slideLayouts/slideLayout15.xml"/><Relationship Id="rId4" Type="http://schemas.openxmlformats.org/officeDocument/2006/relationships/image" Target="../media/image39.png"/></Relationships>
</file>

<file path=ppt/slides/_rels/slide24.xml.rels><?xml version="1.0" encoding="UTF-8" standalone="yes"?>
<Relationships xmlns="http://schemas.openxmlformats.org/package/2006/relationships"><Relationship Id="rId3" Type="http://schemas.openxmlformats.org/officeDocument/2006/relationships/image" Target="../media/image40.wmf"/><Relationship Id="rId2" Type="http://schemas.openxmlformats.org/officeDocument/2006/relationships/notesSlide" Target="../notesSlides/notesSlide21.xml"/><Relationship Id="rId1" Type="http://schemas.openxmlformats.org/officeDocument/2006/relationships/slideLayout" Target="../slideLayouts/slideLayout15.xml"/><Relationship Id="rId5" Type="http://schemas.openxmlformats.org/officeDocument/2006/relationships/image" Target="../media/image42.png"/><Relationship Id="rId4" Type="http://schemas.openxmlformats.org/officeDocument/2006/relationships/image" Target="../media/image41.png"/></Relationships>
</file>

<file path=ppt/slides/_rels/slide2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2.xml"/><Relationship Id="rId1" Type="http://schemas.openxmlformats.org/officeDocument/2006/relationships/slideLayout" Target="../slideLayouts/slideLayout19.xml"/><Relationship Id="rId6" Type="http://schemas.openxmlformats.org/officeDocument/2006/relationships/image" Target="../media/image42.png"/><Relationship Id="rId5" Type="http://schemas.openxmlformats.org/officeDocument/2006/relationships/image" Target="../media/image45.png"/><Relationship Id="rId4" Type="http://schemas.openxmlformats.org/officeDocument/2006/relationships/image" Target="../media/image44.png"/></Relationships>
</file>

<file path=ppt/slides/_rels/slide2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3.xml"/><Relationship Id="rId1" Type="http://schemas.openxmlformats.org/officeDocument/2006/relationships/slideLayout" Target="../slideLayouts/slideLayout19.xml"/></Relationships>
</file>

<file path=ppt/slides/_rels/slide2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4.xml"/><Relationship Id="rId1" Type="http://schemas.openxmlformats.org/officeDocument/2006/relationships/slideLayout" Target="../slideLayouts/slideLayout19.xml"/><Relationship Id="rId4" Type="http://schemas.openxmlformats.org/officeDocument/2006/relationships/image" Target="../media/image48.png"/></Relationships>
</file>

<file path=ppt/slides/_rels/slide2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5.xml"/><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6.xml"/><Relationship Id="rId1" Type="http://schemas.openxmlformats.org/officeDocument/2006/relationships/slideLayout" Target="../slideLayouts/slideLayout15.xml"/><Relationship Id="rId4" Type="http://schemas.openxmlformats.org/officeDocument/2006/relationships/image" Target="../media/image5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0.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notesSlide" Target="../notesSlides/notesSlide27.xml"/><Relationship Id="rId1" Type="http://schemas.openxmlformats.org/officeDocument/2006/relationships/slideLayout" Target="../slideLayouts/slideLayout15.xml"/><Relationship Id="rId4" Type="http://schemas.openxmlformats.org/officeDocument/2006/relationships/image" Target="../media/image53.emf"/></Relationships>
</file>

<file path=ppt/slides/_rels/slide3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8.xml"/><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9.xml"/><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1.xml"/><Relationship Id="rId1" Type="http://schemas.openxmlformats.org/officeDocument/2006/relationships/slideLayout" Target="../slideLayouts/slideLayout19.xml"/><Relationship Id="rId4" Type="http://schemas.openxmlformats.org/officeDocument/2006/relationships/image" Target="../media/image57.png"/></Relationships>
</file>

<file path=ppt/slides/_rels/slide3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2.xml"/><Relationship Id="rId1" Type="http://schemas.openxmlformats.org/officeDocument/2006/relationships/slideLayout" Target="../slideLayouts/slideLayout19.xml"/></Relationships>
</file>

<file path=ppt/slides/_rels/slide3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3.xml"/><Relationship Id="rId1" Type="http://schemas.openxmlformats.org/officeDocument/2006/relationships/slideLayout" Target="../slideLayouts/slideLayout15.xml"/><Relationship Id="rId4" Type="http://schemas.openxmlformats.org/officeDocument/2006/relationships/image" Target="../media/image60.png"/></Relationships>
</file>

<file path=ppt/slides/_rels/slide3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4.xml"/><Relationship Id="rId1" Type="http://schemas.openxmlformats.org/officeDocument/2006/relationships/slideLayout" Target="../slideLayouts/slideLayout19.xml"/></Relationships>
</file>

<file path=ppt/slides/_rels/slide3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5.xml"/><Relationship Id="rId1" Type="http://schemas.openxmlformats.org/officeDocument/2006/relationships/slideLayout" Target="../slideLayouts/slideLayout19.xml"/></Relationships>
</file>

<file path=ppt/slides/_rels/slide3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6.xml"/><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4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7.xml"/><Relationship Id="rId1" Type="http://schemas.openxmlformats.org/officeDocument/2006/relationships/slideLayout" Target="../slideLayouts/slideLayout15.xml"/></Relationships>
</file>

<file path=ppt/slides/_rels/slide4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8.xml"/><Relationship Id="rId1" Type="http://schemas.openxmlformats.org/officeDocument/2006/relationships/slideLayout" Target="../slideLayouts/slideLayout1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5.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5.xml"/></Relationships>
</file>

<file path=ppt/slides/_rels/slide44.xml.rels><?xml version="1.0" encoding="UTF-8" standalone="yes"?>
<Relationships xmlns="http://schemas.openxmlformats.org/package/2006/relationships"><Relationship Id="rId3" Type="http://schemas.openxmlformats.org/officeDocument/2006/relationships/image" Target="../media/image66.png"/><Relationship Id="rId7" Type="http://schemas.openxmlformats.org/officeDocument/2006/relationships/image" Target="../media/image70.png"/><Relationship Id="rId2" Type="http://schemas.openxmlformats.org/officeDocument/2006/relationships/notesSlide" Target="../notesSlides/notesSlide41.xml"/><Relationship Id="rId1" Type="http://schemas.openxmlformats.org/officeDocument/2006/relationships/slideLayout" Target="../slideLayouts/slideLayout19.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_rels/slide4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2.xml"/><Relationship Id="rId1" Type="http://schemas.openxmlformats.org/officeDocument/2006/relationships/slideLayout" Target="../slideLayouts/slideLayout15.xml"/><Relationship Id="rId4" Type="http://schemas.openxmlformats.org/officeDocument/2006/relationships/image" Target="../media/image72.gif"/></Relationships>
</file>

<file path=ppt/slides/_rels/slide4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3.xml"/><Relationship Id="rId1" Type="http://schemas.openxmlformats.org/officeDocument/2006/relationships/slideLayout" Target="../slideLayouts/slideLayout15.xml"/></Relationships>
</file>

<file path=ppt/slides/_rels/slide4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44.xml"/><Relationship Id="rId1" Type="http://schemas.openxmlformats.org/officeDocument/2006/relationships/slideLayout" Target="../slideLayouts/slideLayout15.xml"/></Relationships>
</file>

<file path=ppt/slides/_rels/slide4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45.xml"/><Relationship Id="rId1" Type="http://schemas.openxmlformats.org/officeDocument/2006/relationships/slideLayout" Target="../slideLayouts/slideLayout15.xml"/></Relationships>
</file>

<file path=ppt/slides/_rels/slide4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46.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5.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5.xml"/></Relationships>
</file>

<file path=ppt/slides/_rels/slide5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49.xml"/><Relationship Id="rId1" Type="http://schemas.openxmlformats.org/officeDocument/2006/relationships/slideLayout" Target="../slideLayouts/slideLayout19.xml"/></Relationships>
</file>

<file path=ppt/slides/_rels/slide5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0.xml"/><Relationship Id="rId1" Type="http://schemas.openxmlformats.org/officeDocument/2006/relationships/slideLayout" Target="../slideLayouts/slideLayout15.xml"/></Relationships>
</file>

<file path=ppt/slides/_rels/slide54.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notesSlide" Target="../notesSlides/notesSlide51.xml"/><Relationship Id="rId1" Type="http://schemas.openxmlformats.org/officeDocument/2006/relationships/slideLayout" Target="../slideLayouts/slideLayout15.xml"/></Relationships>
</file>

<file path=ppt/slides/_rels/slide5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52.xml"/><Relationship Id="rId1" Type="http://schemas.openxmlformats.org/officeDocument/2006/relationships/slideLayout" Target="../slideLayouts/slideLayout19.xml"/></Relationships>
</file>

<file path=ppt/slides/_rels/slide56.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53.xml"/><Relationship Id="rId1" Type="http://schemas.openxmlformats.org/officeDocument/2006/relationships/slideLayout" Target="../slideLayouts/slideLayout19.xml"/></Relationships>
</file>

<file path=ppt/slides/_rels/slide5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54.xml"/><Relationship Id="rId1" Type="http://schemas.openxmlformats.org/officeDocument/2006/relationships/slideLayout" Target="../slideLayouts/slideLayout19.xml"/></Relationships>
</file>

<file path=ppt/slides/_rels/slide5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55.xml"/><Relationship Id="rId1" Type="http://schemas.openxmlformats.org/officeDocument/2006/relationships/slideLayout" Target="../slideLayouts/slideLayout15.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s>
</file>

<file path=ppt/slides/_rels/slide59.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56.xml"/><Relationship Id="rId1" Type="http://schemas.openxmlformats.org/officeDocument/2006/relationships/slideLayout" Target="../slideLayouts/slideLayout19.xml"/><Relationship Id="rId4" Type="http://schemas.openxmlformats.org/officeDocument/2006/relationships/image" Target="../media/image88.jpeg"/></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7" Type="http://schemas.openxmlformats.org/officeDocument/2006/relationships/image" Target="../media/image14.tiff"/><Relationship Id="rId2" Type="http://schemas.openxmlformats.org/officeDocument/2006/relationships/notesSlide" Target="../notesSlides/notesSlide3.xml"/><Relationship Id="rId1" Type="http://schemas.openxmlformats.org/officeDocument/2006/relationships/slideLayout" Target="../slideLayouts/slideLayout15.xml"/><Relationship Id="rId6" Type="http://schemas.openxmlformats.org/officeDocument/2006/relationships/image" Target="../media/image13.png"/><Relationship Id="rId5" Type="http://schemas.openxmlformats.org/officeDocument/2006/relationships/image" Target="../media/image12.wmf"/><Relationship Id="rId4" Type="http://schemas.openxmlformats.org/officeDocument/2006/relationships/image" Target="../media/image11.jpe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5.xml"/></Relationships>
</file>

<file path=ppt/slides/_rels/slide61.xml.rels><?xml version="1.0" encoding="UTF-8" standalone="yes"?>
<Relationships xmlns="http://schemas.openxmlformats.org/package/2006/relationships"><Relationship Id="rId3" Type="http://schemas.openxmlformats.org/officeDocument/2006/relationships/image" Target="../media/image89.emf"/><Relationship Id="rId2" Type="http://schemas.openxmlformats.org/officeDocument/2006/relationships/notesSlide" Target="../notesSlides/notesSlide58.xml"/><Relationship Id="rId1" Type="http://schemas.openxmlformats.org/officeDocument/2006/relationships/slideLayout" Target="../slideLayouts/slideLayout19.xml"/><Relationship Id="rId4" Type="http://schemas.openxmlformats.org/officeDocument/2006/relationships/image" Target="../media/image90.emf"/></Relationships>
</file>

<file path=ppt/slides/_rels/slide6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59.xml"/><Relationship Id="rId1" Type="http://schemas.openxmlformats.org/officeDocument/2006/relationships/slideLayout" Target="../slideLayouts/slideLayout15.xml"/><Relationship Id="rId4" Type="http://schemas.openxmlformats.org/officeDocument/2006/relationships/image" Target="../media/image92.png"/></Relationships>
</file>

<file path=ppt/slides/_rels/slide63.xml.rels><?xml version="1.0" encoding="UTF-8" standalone="yes"?>
<Relationships xmlns="http://schemas.openxmlformats.org/package/2006/relationships"><Relationship Id="rId3" Type="http://schemas.openxmlformats.org/officeDocument/2006/relationships/image" Target="../media/image93.emf"/><Relationship Id="rId2" Type="http://schemas.openxmlformats.org/officeDocument/2006/relationships/notesSlide" Target="../notesSlides/notesSlide60.xml"/><Relationship Id="rId1" Type="http://schemas.openxmlformats.org/officeDocument/2006/relationships/slideLayout" Target="../slideLayouts/slideLayout19.xml"/><Relationship Id="rId5" Type="http://schemas.openxmlformats.org/officeDocument/2006/relationships/image" Target="../media/image95.png"/><Relationship Id="rId4" Type="http://schemas.openxmlformats.org/officeDocument/2006/relationships/image" Target="../media/image94.emf"/></Relationships>
</file>

<file path=ppt/slides/_rels/slide64.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61.xml"/><Relationship Id="rId1" Type="http://schemas.openxmlformats.org/officeDocument/2006/relationships/slideLayout" Target="../slideLayouts/slideLayout15.xml"/></Relationships>
</file>

<file path=ppt/slides/_rels/slide65.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62.xml"/><Relationship Id="rId1" Type="http://schemas.openxmlformats.org/officeDocument/2006/relationships/slideLayout" Target="../slideLayouts/slideLayout15.xml"/></Relationships>
</file>

<file path=ppt/slides/_rels/slide66.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63.xml"/><Relationship Id="rId1" Type="http://schemas.openxmlformats.org/officeDocument/2006/relationships/slideLayout" Target="../slideLayouts/slideLayout15.xml"/><Relationship Id="rId5" Type="http://schemas.openxmlformats.org/officeDocument/2006/relationships/image" Target="../media/image99.png"/><Relationship Id="rId4" Type="http://schemas.openxmlformats.org/officeDocument/2006/relationships/image" Target="../media/image98.emf"/></Relationships>
</file>

<file path=ppt/slides/_rels/slide67.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64.xml"/><Relationship Id="rId1" Type="http://schemas.openxmlformats.org/officeDocument/2006/relationships/slideLayout" Target="../slideLayouts/slideLayout15.xml"/><Relationship Id="rId5" Type="http://schemas.openxmlformats.org/officeDocument/2006/relationships/image" Target="../media/image101.emf"/><Relationship Id="rId4" Type="http://schemas.openxmlformats.org/officeDocument/2006/relationships/image" Target="../media/image100.png"/></Relationships>
</file>

<file path=ppt/slides/_rels/slide68.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65.xml"/><Relationship Id="rId1" Type="http://schemas.openxmlformats.org/officeDocument/2006/relationships/slideLayout" Target="../slideLayouts/slideLayout15.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70.xml.rels><?xml version="1.0" encoding="UTF-8" standalone="yes"?>
<Relationships xmlns="http://schemas.openxmlformats.org/package/2006/relationships"><Relationship Id="rId8" Type="http://schemas.openxmlformats.org/officeDocument/2006/relationships/image" Target="../media/image99.png"/><Relationship Id="rId3" Type="http://schemas.openxmlformats.org/officeDocument/2006/relationships/image" Target="../media/image103.png"/><Relationship Id="rId7" Type="http://schemas.openxmlformats.org/officeDocument/2006/relationships/image" Target="../media/image100.png"/><Relationship Id="rId2" Type="http://schemas.openxmlformats.org/officeDocument/2006/relationships/notesSlide" Target="../notesSlides/notesSlide67.xml"/><Relationship Id="rId1" Type="http://schemas.openxmlformats.org/officeDocument/2006/relationships/slideLayout" Target="../slideLayouts/slideLayout15.xml"/><Relationship Id="rId6" Type="http://schemas.openxmlformats.org/officeDocument/2006/relationships/image" Target="../media/image106.png"/><Relationship Id="rId5" Type="http://schemas.openxmlformats.org/officeDocument/2006/relationships/image" Target="../media/image105.png"/><Relationship Id="rId4" Type="http://schemas.openxmlformats.org/officeDocument/2006/relationships/image" Target="../media/image104.png"/></Relationships>
</file>

<file path=ppt/slides/_rels/slide71.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68.xml"/><Relationship Id="rId1" Type="http://schemas.openxmlformats.org/officeDocument/2006/relationships/slideLayout" Target="../slideLayouts/slideLayout19.xml"/><Relationship Id="rId4" Type="http://schemas.openxmlformats.org/officeDocument/2006/relationships/image" Target="../media/image108.png"/></Relationships>
</file>

<file path=ppt/slides/_rels/slide72.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69.xml"/><Relationship Id="rId1" Type="http://schemas.openxmlformats.org/officeDocument/2006/relationships/slideLayout" Target="../slideLayouts/slideLayout15.xml"/><Relationship Id="rId4" Type="http://schemas.openxmlformats.org/officeDocument/2006/relationships/image" Target="../media/image100.png"/></Relationships>
</file>

<file path=ppt/slides/_rels/slide73.xml.rels><?xml version="1.0" encoding="UTF-8" standalone="yes"?>
<Relationships xmlns="http://schemas.openxmlformats.org/package/2006/relationships"><Relationship Id="rId3" Type="http://schemas.openxmlformats.org/officeDocument/2006/relationships/image" Target="../media/image1080.png"/><Relationship Id="rId2" Type="http://schemas.openxmlformats.org/officeDocument/2006/relationships/notesSlide" Target="../notesSlides/notesSlide70.xml"/><Relationship Id="rId1" Type="http://schemas.openxmlformats.org/officeDocument/2006/relationships/slideLayout" Target="../slideLayouts/slideLayout15.xml"/><Relationship Id="rId4" Type="http://schemas.openxmlformats.org/officeDocument/2006/relationships/image" Target="../media/image109.png"/></Relationships>
</file>

<file path=ppt/slides/_rels/slide74.xml.rels><?xml version="1.0" encoding="UTF-8" standalone="yes"?>
<Relationships xmlns="http://schemas.openxmlformats.org/package/2006/relationships"><Relationship Id="rId3" Type="http://schemas.openxmlformats.org/officeDocument/2006/relationships/image" Target="../media/image110.emf"/><Relationship Id="rId2" Type="http://schemas.openxmlformats.org/officeDocument/2006/relationships/notesSlide" Target="../notesSlides/notesSlide71.xml"/><Relationship Id="rId1" Type="http://schemas.openxmlformats.org/officeDocument/2006/relationships/slideLayout" Target="../slideLayouts/slideLayout15.xml"/><Relationship Id="rId4" Type="http://schemas.openxmlformats.org/officeDocument/2006/relationships/image" Target="../media/image111.emf"/></Relationships>
</file>

<file path=ppt/slides/_rels/slide75.xml.rels><?xml version="1.0" encoding="UTF-8" standalone="yes"?>
<Relationships xmlns="http://schemas.openxmlformats.org/package/2006/relationships"><Relationship Id="rId3" Type="http://schemas.openxmlformats.org/officeDocument/2006/relationships/image" Target="../media/image110.emf"/><Relationship Id="rId2" Type="http://schemas.openxmlformats.org/officeDocument/2006/relationships/notesSlide" Target="../notesSlides/notesSlide72.xml"/><Relationship Id="rId1" Type="http://schemas.openxmlformats.org/officeDocument/2006/relationships/slideLayout" Target="../slideLayouts/slideLayout15.xml"/><Relationship Id="rId5" Type="http://schemas.openxmlformats.org/officeDocument/2006/relationships/image" Target="../media/image112.png"/><Relationship Id="rId4" Type="http://schemas.openxmlformats.org/officeDocument/2006/relationships/image" Target="../media/image111.emf"/></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5.xml"/></Relationships>
</file>

<file path=ppt/slides/_rels/slide77.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74.xml"/><Relationship Id="rId1" Type="http://schemas.openxmlformats.org/officeDocument/2006/relationships/slideLayout" Target="../slideLayouts/slideLayout15.xml"/><Relationship Id="rId6" Type="http://schemas.openxmlformats.org/officeDocument/2006/relationships/image" Target="../media/image116.png"/><Relationship Id="rId5" Type="http://schemas.openxmlformats.org/officeDocument/2006/relationships/image" Target="../media/image115.png"/><Relationship Id="rId4" Type="http://schemas.openxmlformats.org/officeDocument/2006/relationships/image" Target="../media/image114.png"/></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5.xml"/></Relationships>
</file>

<file path=ppt/slides/_rels/slide79.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76.xml"/><Relationship Id="rId1" Type="http://schemas.openxmlformats.org/officeDocument/2006/relationships/slideLayout" Target="../slideLayouts/slideLayout15.xml"/><Relationship Id="rId5" Type="http://schemas.openxmlformats.org/officeDocument/2006/relationships/image" Target="../media/image119.png"/><Relationship Id="rId4" Type="http://schemas.openxmlformats.org/officeDocument/2006/relationships/image" Target="../media/image118.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5.xml"/></Relationships>
</file>

<file path=ppt/slides/_rels/slide81.xml.rels><?xml version="1.0" encoding="UTF-8" standalone="yes"?>
<Relationships xmlns="http://schemas.openxmlformats.org/package/2006/relationships"><Relationship Id="rId3" Type="http://schemas.openxmlformats.org/officeDocument/2006/relationships/hyperlink" Target="http://www.vision.ee.ethz.ch/~surf/eccv06.pdf" TargetMode="External"/><Relationship Id="rId2" Type="http://schemas.openxmlformats.org/officeDocument/2006/relationships/notesSlide" Target="../notesSlides/notesSlide78.xml"/><Relationship Id="rId1" Type="http://schemas.openxmlformats.org/officeDocument/2006/relationships/slideLayout" Target="../slideLayouts/slideLayout17.xml"/><Relationship Id="rId6" Type="http://schemas.openxmlformats.org/officeDocument/2006/relationships/image" Target="../media/image121.png"/><Relationship Id="rId5" Type="http://schemas.openxmlformats.org/officeDocument/2006/relationships/image" Target="../media/image120.png"/><Relationship Id="rId4" Type="http://schemas.openxmlformats.org/officeDocument/2006/relationships/hyperlink" Target="http://www.cs.cmu.edu/~rahuls/pub/cvpr2004-keypoint-rahuls.pdf" TargetMode="External"/></Relationships>
</file>

<file path=ppt/slides/_rels/slide82.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79.xml"/><Relationship Id="rId1" Type="http://schemas.openxmlformats.org/officeDocument/2006/relationships/slideLayout" Target="../slideLayouts/slideLayout19.xml"/><Relationship Id="rId6" Type="http://schemas.openxmlformats.org/officeDocument/2006/relationships/hyperlink" Target="http://citeseer.ist.psu.edu/lowe04distinctive.html" TargetMode="External"/><Relationship Id="rId5" Type="http://schemas.openxmlformats.org/officeDocument/2006/relationships/image" Target="../media/image124.png"/><Relationship Id="rId4" Type="http://schemas.openxmlformats.org/officeDocument/2006/relationships/image" Target="../media/image123.png"/></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5.xml"/></Relationships>
</file>

<file path=ppt/slides/_rels/slide84.xml.rels><?xml version="1.0" encoding="UTF-8" standalone="yes"?>
<Relationships xmlns="http://schemas.openxmlformats.org/package/2006/relationships"><Relationship Id="rId3" Type="http://schemas.openxmlformats.org/officeDocument/2006/relationships/hyperlink" Target="http://citeseer.ist.psu.edu/lowe04distinctive.html" TargetMode="External"/><Relationship Id="rId7" Type="http://schemas.openxmlformats.org/officeDocument/2006/relationships/image" Target="../media/image127.png"/><Relationship Id="rId2" Type="http://schemas.openxmlformats.org/officeDocument/2006/relationships/notesSlide" Target="../notesSlides/notesSlide81.xml"/><Relationship Id="rId1" Type="http://schemas.openxmlformats.org/officeDocument/2006/relationships/slideLayout" Target="../slideLayouts/slideLayout19.xml"/><Relationship Id="rId6" Type="http://schemas.openxmlformats.org/officeDocument/2006/relationships/image" Target="../media/image126.png"/><Relationship Id="rId5" Type="http://schemas.openxmlformats.org/officeDocument/2006/relationships/image" Target="../media/image125.png"/><Relationship Id="rId4" Type="http://schemas.openxmlformats.org/officeDocument/2006/relationships/hyperlink" Target="http://campar.in.tum.de/twiki/pub/Chair/TeachingWs13TDCV/feature_descriptors.pdf" TargetMode="External"/></Relationships>
</file>

<file path=ppt/slides/_rels/slide85.xml.rels><?xml version="1.0" encoding="UTF-8" standalone="yes"?>
<Relationships xmlns="http://schemas.openxmlformats.org/package/2006/relationships"><Relationship Id="rId3" Type="http://schemas.openxmlformats.org/officeDocument/2006/relationships/hyperlink" Target="http://campar.in.tum.de/twiki/pub/Chair/TeachingWs13TDCV/feature_descriptors.pdf" TargetMode="External"/><Relationship Id="rId2" Type="http://schemas.openxmlformats.org/officeDocument/2006/relationships/notesSlide" Target="../notesSlides/notesSlide82.xml"/><Relationship Id="rId1" Type="http://schemas.openxmlformats.org/officeDocument/2006/relationships/slideLayout" Target="../slideLayouts/slideLayout19.xml"/><Relationship Id="rId4" Type="http://schemas.openxmlformats.org/officeDocument/2006/relationships/hyperlink" Target="http://www.cse.iitm.ac.in/~vplab/courses/CV_DIP/PDF/Feature_Detectors_and_Descriptors.pdf" TargetMode="Externa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5.xml"/></Relationships>
</file>

<file path=ppt/slides/_rels/slide87.xml.rels><?xml version="1.0" encoding="UTF-8" standalone="yes"?>
<Relationships xmlns="http://schemas.openxmlformats.org/package/2006/relationships"><Relationship Id="rId3" Type="http://schemas.openxmlformats.org/officeDocument/2006/relationships/hyperlink" Target="https://docs.opencv.org/3.4/da/df5/tutorial_py_sift_intro.html" TargetMode="External"/><Relationship Id="rId2" Type="http://schemas.openxmlformats.org/officeDocument/2006/relationships/notesSlide" Target="../notesSlides/notesSlide84.xml"/><Relationship Id="rId1" Type="http://schemas.openxmlformats.org/officeDocument/2006/relationships/slideLayout" Target="../slideLayouts/slideLayout15.xml"/></Relationships>
</file>

<file path=ppt/slides/_rels/slide88.xml.rels><?xml version="1.0" encoding="UTF-8" standalone="yes"?>
<Relationships xmlns="http://schemas.openxmlformats.org/package/2006/relationships"><Relationship Id="rId3" Type="http://schemas.openxmlformats.org/officeDocument/2006/relationships/hyperlink" Target="https://docs.opencv.org/3.4/d4/da8/group__imgcodecs.html#ga288b8b3da0892bd651fce07b3bbd3a56" TargetMode="External"/><Relationship Id="rId2" Type="http://schemas.openxmlformats.org/officeDocument/2006/relationships/notesSlide" Target="../notesSlides/notesSlide85.xml"/><Relationship Id="rId1" Type="http://schemas.openxmlformats.org/officeDocument/2006/relationships/slideLayout" Target="../slideLayouts/slideLayout15.xml"/><Relationship Id="rId5" Type="http://schemas.openxmlformats.org/officeDocument/2006/relationships/image" Target="../media/image128.jpeg"/><Relationship Id="rId4" Type="http://schemas.openxmlformats.org/officeDocument/2006/relationships/hyperlink" Target="https://docs.opencv.org/3.4/df/dd2/tutorial_py_surf_intro.html" TargetMode="External"/></Relationships>
</file>

<file path=ppt/slides/_rels/slide89.xml.rels><?xml version="1.0" encoding="UTF-8" standalone="yes"?>
<Relationships xmlns="http://schemas.openxmlformats.org/package/2006/relationships"><Relationship Id="rId3" Type="http://schemas.openxmlformats.org/officeDocument/2006/relationships/image" Target="../media/image129.jpeg"/><Relationship Id="rId2" Type="http://schemas.openxmlformats.org/officeDocument/2006/relationships/notesSlide" Target="../notesSlides/notesSlide86.xml"/><Relationship Id="rId1" Type="http://schemas.openxmlformats.org/officeDocument/2006/relationships/slideLayout" Target="../slideLayouts/slideLayout15.xml"/><Relationship Id="rId5" Type="http://schemas.openxmlformats.org/officeDocument/2006/relationships/image" Target="../media/image131.jpeg"/><Relationship Id="rId4" Type="http://schemas.openxmlformats.org/officeDocument/2006/relationships/image" Target="../media/image130.jpe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90.xml.rels><?xml version="1.0" encoding="UTF-8" standalone="yes"?>
<Relationships xmlns="http://schemas.openxmlformats.org/package/2006/relationships"><Relationship Id="rId3" Type="http://schemas.openxmlformats.org/officeDocument/2006/relationships/image" Target="../media/image132.jpeg"/><Relationship Id="rId2" Type="http://schemas.openxmlformats.org/officeDocument/2006/relationships/notesSlide" Target="../notesSlides/notesSlide87.xml"/><Relationship Id="rId1" Type="http://schemas.openxmlformats.org/officeDocument/2006/relationships/slideLayout" Target="../slideLayouts/slideLayout15.xml"/><Relationship Id="rId4" Type="http://schemas.openxmlformats.org/officeDocument/2006/relationships/image" Target="../media/image133.jpeg"/></Relationships>
</file>

<file path=ppt/slides/_rels/slide91.xml.rels><?xml version="1.0" encoding="UTF-8" standalone="yes"?>
<Relationships xmlns="http://schemas.openxmlformats.org/package/2006/relationships"><Relationship Id="rId3" Type="http://schemas.openxmlformats.org/officeDocument/2006/relationships/image" Target="../media/image134.jpeg"/><Relationship Id="rId7" Type="http://schemas.openxmlformats.org/officeDocument/2006/relationships/image" Target="../media/image138.png"/><Relationship Id="rId2" Type="http://schemas.openxmlformats.org/officeDocument/2006/relationships/notesSlide" Target="../notesSlides/notesSlide88.xml"/><Relationship Id="rId1" Type="http://schemas.openxmlformats.org/officeDocument/2006/relationships/slideLayout" Target="../slideLayouts/slideLayout15.xml"/><Relationship Id="rId6" Type="http://schemas.openxmlformats.org/officeDocument/2006/relationships/image" Target="../media/image137.png"/><Relationship Id="rId5" Type="http://schemas.openxmlformats.org/officeDocument/2006/relationships/image" Target="../media/image136.png"/><Relationship Id="rId4" Type="http://schemas.openxmlformats.org/officeDocument/2006/relationships/image" Target="../media/image135.png"/></Relationships>
</file>

<file path=ppt/slides/_rels/slide92.xml.rels><?xml version="1.0" encoding="UTF-8" standalone="yes"?>
<Relationships xmlns="http://schemas.openxmlformats.org/package/2006/relationships"><Relationship Id="rId8" Type="http://schemas.openxmlformats.org/officeDocument/2006/relationships/hyperlink" Target="https://www.robots.ox.ac.uk/~vgg/research/affine/det_eval_files/mikolajczyk_pami2004.pdf" TargetMode="External"/><Relationship Id="rId3" Type="http://schemas.openxmlformats.org/officeDocument/2006/relationships/hyperlink" Target="https://cviptools.ece.siue.edu/" TargetMode="External"/><Relationship Id="rId7" Type="http://schemas.openxmlformats.org/officeDocument/2006/relationships/hyperlink" Target="http://www.vision.ee.ethz.ch/en/publications/papers/articles/eth_biwi_00517.pdf" TargetMode="External"/><Relationship Id="rId2" Type="http://schemas.openxmlformats.org/officeDocument/2006/relationships/notesSlide" Target="../notesSlides/notesSlide89.xml"/><Relationship Id="rId1" Type="http://schemas.openxmlformats.org/officeDocument/2006/relationships/slideLayout" Target="../slideLayouts/slideLayout15.xml"/><Relationship Id="rId6" Type="http://schemas.openxmlformats.org/officeDocument/2006/relationships/hyperlink" Target="https://www.cs.ubc.ca/~lowe/keypoints/" TargetMode="External"/><Relationship Id="rId5" Type="http://schemas.openxmlformats.org/officeDocument/2006/relationships/hyperlink" Target="http://szeliski.org/Book/" TargetMode="External"/><Relationship Id="rId10" Type="http://schemas.openxmlformats.org/officeDocument/2006/relationships/hyperlink" Target="https://www.learnopencv.com/" TargetMode="External"/><Relationship Id="rId4" Type="http://schemas.openxmlformats.org/officeDocument/2006/relationships/hyperlink" Target="https://opencv.org/" TargetMode="External"/><Relationship Id="rId9" Type="http://schemas.openxmlformats.org/officeDocument/2006/relationships/hyperlink" Target="http://www.robots.ox.ac.uk/~vgg/research/caltech/phog.html" TargetMode="Externa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15.xml"/></Relationships>
</file>

<file path=ppt/slides/_rels/slide94.xml.rels><?xml version="1.0" encoding="UTF-8" standalone="yes"?>
<Relationships xmlns="http://schemas.openxmlformats.org/package/2006/relationships"><Relationship Id="rId2" Type="http://schemas.openxmlformats.org/officeDocument/2006/relationships/image" Target="../media/image139.jp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109929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p:txBody>
          <a:bodyPr>
            <a:normAutofit/>
          </a:bodyPr>
          <a:lstStyle/>
          <a:p>
            <a:r>
              <a:rPr lang="en-US" sz="3000"/>
              <a:t>How vision is used now</a:t>
            </a:r>
            <a:endParaRPr lang="en-US" sz="3000" dirty="0"/>
          </a:p>
        </p:txBody>
      </p:sp>
      <p:sp>
        <p:nvSpPr>
          <p:cNvPr id="30" name="Rectangle 2"/>
          <p:cNvSpPr>
            <a:spLocks noGrp="1"/>
          </p:cNvSpPr>
          <p:nvPr>
            <p:ph idx="1"/>
          </p:nvPr>
        </p:nvSpPr>
        <p:spPr/>
        <p:txBody>
          <a:bodyPr>
            <a:normAutofit/>
          </a:bodyPr>
          <a:lstStyle/>
          <a:p>
            <a:pPr>
              <a:spcBef>
                <a:spcPts val="1200"/>
              </a:spcBef>
            </a:pPr>
            <a:r>
              <a:rPr lang="en-US" sz="2200"/>
              <a:t>OCR (</a:t>
            </a:r>
            <a:r>
              <a:rPr lang="en-US" altLang="en-US" sz="2400"/>
              <a:t>Optical character recognition)</a:t>
            </a:r>
          </a:p>
          <a:p>
            <a:pPr lvl="1">
              <a:spcBef>
                <a:spcPts val="1200"/>
              </a:spcBef>
            </a:pPr>
            <a:r>
              <a:rPr lang="en-US" sz="2200"/>
              <a:t>Technology to convert scanned docs to text: each scanner came with an OCR software</a:t>
            </a:r>
          </a:p>
          <a:p>
            <a:pPr marL="0" indent="0">
              <a:spcBef>
                <a:spcPts val="1200"/>
              </a:spcBef>
              <a:buNone/>
            </a:pPr>
            <a:endParaRPr lang="en-US" sz="2200" dirty="0"/>
          </a:p>
        </p:txBody>
      </p:sp>
      <p:sp>
        <p:nvSpPr>
          <p:cNvPr id="4" name="Slide Number Placeholder 3">
            <a:extLst>
              <a:ext uri="{FF2B5EF4-FFF2-40B4-BE49-F238E27FC236}">
                <a16:creationId xmlns:a16="http://schemas.microsoft.com/office/drawing/2014/main" id="{CD87F52B-9F2E-164B-A332-E18E642B043F}"/>
              </a:ext>
            </a:extLst>
          </p:cNvPr>
          <p:cNvSpPr>
            <a:spLocks noGrp="1"/>
          </p:cNvSpPr>
          <p:nvPr>
            <p:ph type="sldNum" sz="quarter" idx="12"/>
          </p:nvPr>
        </p:nvSpPr>
        <p:spPr/>
        <p:txBody>
          <a:bodyPr/>
          <a:lstStyle/>
          <a:p>
            <a:fld id="{62D56ECA-4C16-4208-B374-27591EF545A3}" type="slidenum">
              <a:rPr lang="en-US" smtClean="0"/>
              <a:pPr/>
              <a:t>10</a:t>
            </a:fld>
            <a:endParaRPr lang="en-US"/>
          </a:p>
        </p:txBody>
      </p:sp>
      <p:sp>
        <p:nvSpPr>
          <p:cNvPr id="5" name="Rectangle 4"/>
          <p:cNvSpPr/>
          <p:nvPr/>
        </p:nvSpPr>
        <p:spPr>
          <a:xfrm>
            <a:off x="8001000" y="1066800"/>
            <a:ext cx="1066800" cy="990600"/>
          </a:xfrm>
          <a:prstGeom prst="rect">
            <a:avLst/>
          </a:prstGeom>
          <a:solidFill>
            <a:srgbClr val="FFFF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 name="Straight Connector 6"/>
          <p:cNvCxnSpPr/>
          <p:nvPr/>
        </p:nvCxnSpPr>
        <p:spPr>
          <a:xfrm>
            <a:off x="568680" y="1219200"/>
            <a:ext cx="8305800" cy="0"/>
          </a:xfrm>
          <a:prstGeom prst="line">
            <a:avLst/>
          </a:prstGeom>
        </p:spPr>
        <p:style>
          <a:lnRef idx="2">
            <a:schemeClr val="accent1"/>
          </a:lnRef>
          <a:fillRef idx="0">
            <a:schemeClr val="accent1"/>
          </a:fillRef>
          <a:effectRef idx="1">
            <a:schemeClr val="accent1"/>
          </a:effectRef>
          <a:fontRef idx="minor">
            <a:schemeClr val="tx1"/>
          </a:fontRef>
        </p:style>
      </p:cxnSp>
      <p:pic>
        <p:nvPicPr>
          <p:cNvPr id="11" name="Picture 4">
            <a:extLst>
              <a:ext uri="{FF2B5EF4-FFF2-40B4-BE49-F238E27FC236}">
                <a16:creationId xmlns:a16="http://schemas.microsoft.com/office/drawing/2014/main" id="{055FFC14-6EA1-4731-A416-51E21BF6E201}"/>
              </a:ext>
            </a:extLst>
          </p:cNvPr>
          <p:cNvPicPr>
            <a:picLocks noChangeAspect="1" noChangeArrowheads="1"/>
          </p:cNvPicPr>
          <p:nvPr/>
        </p:nvPicPr>
        <p:blipFill>
          <a:blip r:embed="rId4" cstate="print"/>
          <a:srcRect/>
          <a:stretch>
            <a:fillRect/>
          </a:stretch>
        </p:blipFill>
        <p:spPr bwMode="auto">
          <a:xfrm>
            <a:off x="4328040" y="2720011"/>
            <a:ext cx="4546440" cy="2869809"/>
          </a:xfrm>
          <a:prstGeom prst="rect">
            <a:avLst/>
          </a:prstGeom>
          <a:noFill/>
          <a:ln w="9525">
            <a:noFill/>
            <a:miter lim="800000"/>
            <a:headEnd/>
            <a:tailEnd/>
          </a:ln>
          <a:effectLst/>
        </p:spPr>
      </p:pic>
      <p:sp>
        <p:nvSpPr>
          <p:cNvPr id="12" name="Rectangle 11">
            <a:extLst>
              <a:ext uri="{FF2B5EF4-FFF2-40B4-BE49-F238E27FC236}">
                <a16:creationId xmlns:a16="http://schemas.microsoft.com/office/drawing/2014/main" id="{B5643282-A914-4136-93AF-AF94F8689844}"/>
              </a:ext>
            </a:extLst>
          </p:cNvPr>
          <p:cNvSpPr/>
          <p:nvPr/>
        </p:nvSpPr>
        <p:spPr>
          <a:xfrm>
            <a:off x="5063232" y="5698650"/>
            <a:ext cx="3420724" cy="646331"/>
          </a:xfrm>
          <a:prstGeom prst="rect">
            <a:avLst/>
          </a:prstGeom>
        </p:spPr>
        <p:txBody>
          <a:bodyPr wrap="square">
            <a:spAutoFit/>
          </a:bodyPr>
          <a:lstStyle/>
          <a:p>
            <a:r>
              <a:rPr lang="en-US"/>
              <a:t>Licence plate detection </a:t>
            </a:r>
          </a:p>
          <a:p>
            <a:r>
              <a:rPr lang="en-US"/>
              <a:t>and character recognition</a:t>
            </a:r>
          </a:p>
        </p:txBody>
      </p:sp>
      <p:pic>
        <p:nvPicPr>
          <p:cNvPr id="13" name="Picture 3" descr="asamples">
            <a:extLst>
              <a:ext uri="{FF2B5EF4-FFF2-40B4-BE49-F238E27FC236}">
                <a16:creationId xmlns:a16="http://schemas.microsoft.com/office/drawing/2014/main" id="{9E616A3F-E782-4CE7-804D-EE6F23D0A726}"/>
              </a:ext>
            </a:extLst>
          </p:cNvPr>
          <p:cNvPicPr>
            <a:picLocks noChangeAspect="1" noChangeArrowheads="1" noCrop="1"/>
          </p:cNvPicPr>
          <p:nvPr>
            <p:custDataLst>
              <p:tags r:id="rId1"/>
            </p:custDataLst>
          </p:nvPr>
        </p:nvPicPr>
        <p:blipFill>
          <a:blip r:embed="rId5">
            <a:extLst>
              <a:ext uri="{28A0092B-C50C-407E-A947-70E740481C1C}">
                <a14:useLocalDpi xmlns:a14="http://schemas.microsoft.com/office/drawing/2010/main" val="0"/>
              </a:ext>
            </a:extLst>
          </a:blip>
          <a:srcRect/>
          <a:stretch>
            <a:fillRect/>
          </a:stretch>
        </p:blipFill>
        <p:spPr bwMode="auto">
          <a:xfrm>
            <a:off x="419768" y="3151421"/>
            <a:ext cx="3657600"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a:extLst>
              <a:ext uri="{FF2B5EF4-FFF2-40B4-BE49-F238E27FC236}">
                <a16:creationId xmlns:a16="http://schemas.microsoft.com/office/drawing/2014/main" id="{76184FE9-C40A-43C2-A0E6-F54896282EC3}"/>
              </a:ext>
            </a:extLst>
          </p:cNvPr>
          <p:cNvSpPr/>
          <p:nvPr/>
        </p:nvSpPr>
        <p:spPr>
          <a:xfrm>
            <a:off x="-37432" y="5669333"/>
            <a:ext cx="4572000" cy="646331"/>
          </a:xfrm>
          <a:prstGeom prst="rect">
            <a:avLst/>
          </a:prstGeom>
        </p:spPr>
        <p:txBody>
          <a:bodyPr>
            <a:spAutoFit/>
          </a:bodyPr>
          <a:lstStyle/>
          <a:p>
            <a:pPr algn="ctr" eaLnBrk="1" hangingPunct="1"/>
            <a:r>
              <a:rPr lang="en-US" altLang="en-US"/>
              <a:t>Digit recognition, AT&amp;T labs</a:t>
            </a:r>
          </a:p>
          <a:p>
            <a:pPr algn="ctr" eaLnBrk="1" hangingPunct="1"/>
            <a:r>
              <a:rPr lang="en-US" altLang="en-US">
                <a:hlinkClick r:id="rId6"/>
              </a:rPr>
              <a:t>http://yann.lecun.com/exdb/lenet/</a:t>
            </a:r>
          </a:p>
        </p:txBody>
      </p:sp>
    </p:spTree>
    <p:extLst>
      <p:ext uri="{BB962C8B-B14F-4D97-AF65-F5344CB8AC3E}">
        <p14:creationId xmlns:p14="http://schemas.microsoft.com/office/powerpoint/2010/main" val="22782062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p:txBody>
          <a:bodyPr>
            <a:normAutofit/>
          </a:bodyPr>
          <a:lstStyle/>
          <a:p>
            <a:r>
              <a:rPr lang="en-US" sz="3000"/>
              <a:t>How vision is used now</a:t>
            </a:r>
            <a:endParaRPr lang="en-US" sz="3000" dirty="0"/>
          </a:p>
        </p:txBody>
      </p:sp>
      <p:sp>
        <p:nvSpPr>
          <p:cNvPr id="30" name="Rectangle 2"/>
          <p:cNvSpPr>
            <a:spLocks noGrp="1"/>
          </p:cNvSpPr>
          <p:nvPr>
            <p:ph idx="1"/>
          </p:nvPr>
        </p:nvSpPr>
        <p:spPr/>
        <p:txBody>
          <a:bodyPr>
            <a:normAutofit/>
          </a:bodyPr>
          <a:lstStyle/>
          <a:p>
            <a:pPr>
              <a:spcBef>
                <a:spcPts val="1200"/>
              </a:spcBef>
            </a:pPr>
            <a:r>
              <a:rPr lang="en-US" sz="2200"/>
              <a:t>Face detection: most of camera detect faces</a:t>
            </a:r>
            <a:endParaRPr lang="en-US" sz="2400"/>
          </a:p>
          <a:p>
            <a:pPr lvl="1">
              <a:spcBef>
                <a:spcPts val="1200"/>
              </a:spcBef>
            </a:pPr>
            <a:r>
              <a:rPr lang="en-US" sz="2200"/>
              <a:t>Main raison is focus, enables smart cropping</a:t>
            </a:r>
          </a:p>
        </p:txBody>
      </p:sp>
      <p:sp>
        <p:nvSpPr>
          <p:cNvPr id="4" name="Slide Number Placeholder 3">
            <a:extLst>
              <a:ext uri="{FF2B5EF4-FFF2-40B4-BE49-F238E27FC236}">
                <a16:creationId xmlns:a16="http://schemas.microsoft.com/office/drawing/2014/main" id="{CD87F52B-9F2E-164B-A332-E18E642B043F}"/>
              </a:ext>
            </a:extLst>
          </p:cNvPr>
          <p:cNvSpPr>
            <a:spLocks noGrp="1"/>
          </p:cNvSpPr>
          <p:nvPr>
            <p:ph type="sldNum" sz="quarter" idx="12"/>
          </p:nvPr>
        </p:nvSpPr>
        <p:spPr/>
        <p:txBody>
          <a:bodyPr/>
          <a:lstStyle/>
          <a:p>
            <a:fld id="{62D56ECA-4C16-4208-B374-27591EF545A3}" type="slidenum">
              <a:rPr lang="en-US" smtClean="0"/>
              <a:pPr/>
              <a:t>11</a:t>
            </a:fld>
            <a:endParaRPr lang="en-US"/>
          </a:p>
        </p:txBody>
      </p:sp>
      <p:sp>
        <p:nvSpPr>
          <p:cNvPr id="5" name="Rectangle 4"/>
          <p:cNvSpPr/>
          <p:nvPr/>
        </p:nvSpPr>
        <p:spPr>
          <a:xfrm>
            <a:off x="8001000" y="1066800"/>
            <a:ext cx="1066800" cy="990600"/>
          </a:xfrm>
          <a:prstGeom prst="rect">
            <a:avLst/>
          </a:prstGeom>
          <a:solidFill>
            <a:srgbClr val="FFFF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 name="Straight Connector 6"/>
          <p:cNvCxnSpPr/>
          <p:nvPr/>
        </p:nvCxnSpPr>
        <p:spPr>
          <a:xfrm>
            <a:off x="568680" y="1219200"/>
            <a:ext cx="8305800" cy="0"/>
          </a:xfrm>
          <a:prstGeom prst="line">
            <a:avLst/>
          </a:prstGeom>
        </p:spPr>
        <p:style>
          <a:lnRef idx="2">
            <a:schemeClr val="accent1"/>
          </a:lnRef>
          <a:fillRef idx="0">
            <a:schemeClr val="accent1"/>
          </a:fillRef>
          <a:effectRef idx="1">
            <a:schemeClr val="accent1"/>
          </a:effectRef>
          <a:fontRef idx="minor">
            <a:schemeClr val="tx1"/>
          </a:fontRef>
        </p:style>
      </p:cxnSp>
      <p:pic>
        <p:nvPicPr>
          <p:cNvPr id="14" name="Picture 5" descr="tested_485">
            <a:extLst>
              <a:ext uri="{FF2B5EF4-FFF2-40B4-BE49-F238E27FC236}">
                <a16:creationId xmlns:a16="http://schemas.microsoft.com/office/drawing/2014/main" id="{BB8A3163-1C4A-4D72-9152-92BF3E60254A}"/>
              </a:ext>
            </a:extLst>
          </p:cNvPr>
          <p:cNvPicPr>
            <a:picLocks noChangeAspect="1" noChangeArrowheads="1"/>
          </p:cNvPicPr>
          <p:nvPr>
            <p:custDataLst>
              <p:tags r:id="rId1"/>
            </p:custDataLst>
          </p:nvPr>
        </p:nvPicPr>
        <p:blipFill>
          <a:blip r:embed="rId4">
            <a:extLst>
              <a:ext uri="{28A0092B-C50C-407E-A947-70E740481C1C}">
                <a14:useLocalDpi xmlns:a14="http://schemas.microsoft.com/office/drawing/2010/main" val="0"/>
              </a:ext>
            </a:extLst>
          </a:blip>
          <a:srcRect/>
          <a:stretch>
            <a:fillRect/>
          </a:stretch>
        </p:blipFill>
        <p:spPr bwMode="auto">
          <a:xfrm>
            <a:off x="2209800" y="2711069"/>
            <a:ext cx="4495800" cy="30404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a:extLst>
              <a:ext uri="{FF2B5EF4-FFF2-40B4-BE49-F238E27FC236}">
                <a16:creationId xmlns:a16="http://schemas.microsoft.com/office/drawing/2014/main" id="{7C787630-A698-4F86-ACEF-D8D3ED4ED8A0}"/>
              </a:ext>
            </a:extLst>
          </p:cNvPr>
          <p:cNvSpPr/>
          <p:nvPr/>
        </p:nvSpPr>
        <p:spPr>
          <a:xfrm>
            <a:off x="541604" y="6367046"/>
            <a:ext cx="8289388" cy="338554"/>
          </a:xfrm>
          <a:prstGeom prst="rect">
            <a:avLst/>
          </a:prstGeom>
        </p:spPr>
        <p:txBody>
          <a:bodyPr wrap="square">
            <a:spAutoFit/>
          </a:bodyPr>
          <a:lstStyle/>
          <a:p>
            <a:r>
              <a:rPr lang="en-US" altLang="en-US" sz="1600"/>
              <a:t>Source: Derek Hoiem, Computer vision, CS 543 / ECE 549, University of Illinois</a:t>
            </a:r>
          </a:p>
        </p:txBody>
      </p:sp>
    </p:spTree>
    <p:extLst>
      <p:ext uri="{BB962C8B-B14F-4D97-AF65-F5344CB8AC3E}">
        <p14:creationId xmlns:p14="http://schemas.microsoft.com/office/powerpoint/2010/main" val="32625482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p:txBody>
          <a:bodyPr>
            <a:normAutofit/>
          </a:bodyPr>
          <a:lstStyle/>
          <a:p>
            <a:r>
              <a:rPr lang="en-US" sz="3000"/>
              <a:t>How vision is used now</a:t>
            </a:r>
            <a:endParaRPr lang="en-US" sz="3000" dirty="0"/>
          </a:p>
        </p:txBody>
      </p:sp>
      <p:sp>
        <p:nvSpPr>
          <p:cNvPr id="30" name="Rectangle 2"/>
          <p:cNvSpPr>
            <a:spLocks noGrp="1"/>
          </p:cNvSpPr>
          <p:nvPr>
            <p:ph idx="1"/>
          </p:nvPr>
        </p:nvSpPr>
        <p:spPr/>
        <p:txBody>
          <a:bodyPr>
            <a:normAutofit/>
          </a:bodyPr>
          <a:lstStyle/>
          <a:p>
            <a:pPr>
              <a:spcBef>
                <a:spcPts val="1200"/>
              </a:spcBef>
            </a:pPr>
            <a:r>
              <a:rPr lang="en-US" sz="2200"/>
              <a:t>Smile detection: smart camera</a:t>
            </a:r>
            <a:endParaRPr lang="en-US" sz="2400"/>
          </a:p>
          <a:p>
            <a:pPr lvl="1">
              <a:spcBef>
                <a:spcPts val="1200"/>
              </a:spcBef>
            </a:pPr>
            <a:r>
              <a:rPr lang="en-US" sz="2200"/>
              <a:t>Camera can automatically trip the shutter at the right instant to catch the perfect expression</a:t>
            </a:r>
          </a:p>
        </p:txBody>
      </p:sp>
      <p:sp>
        <p:nvSpPr>
          <p:cNvPr id="4" name="Slide Number Placeholder 3">
            <a:extLst>
              <a:ext uri="{FF2B5EF4-FFF2-40B4-BE49-F238E27FC236}">
                <a16:creationId xmlns:a16="http://schemas.microsoft.com/office/drawing/2014/main" id="{CD87F52B-9F2E-164B-A332-E18E642B043F}"/>
              </a:ext>
            </a:extLst>
          </p:cNvPr>
          <p:cNvSpPr>
            <a:spLocks noGrp="1"/>
          </p:cNvSpPr>
          <p:nvPr>
            <p:ph type="sldNum" sz="quarter" idx="12"/>
          </p:nvPr>
        </p:nvSpPr>
        <p:spPr/>
        <p:txBody>
          <a:bodyPr/>
          <a:lstStyle/>
          <a:p>
            <a:fld id="{62D56ECA-4C16-4208-B374-27591EF545A3}" type="slidenum">
              <a:rPr lang="en-US" smtClean="0"/>
              <a:pPr/>
              <a:t>12</a:t>
            </a:fld>
            <a:endParaRPr lang="en-US"/>
          </a:p>
        </p:txBody>
      </p:sp>
      <p:sp>
        <p:nvSpPr>
          <p:cNvPr id="5" name="Rectangle 4"/>
          <p:cNvSpPr/>
          <p:nvPr/>
        </p:nvSpPr>
        <p:spPr>
          <a:xfrm>
            <a:off x="8001000" y="1066800"/>
            <a:ext cx="1066800" cy="990600"/>
          </a:xfrm>
          <a:prstGeom prst="rect">
            <a:avLst/>
          </a:prstGeom>
          <a:solidFill>
            <a:srgbClr val="FFFF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 name="Straight Connector 6"/>
          <p:cNvCxnSpPr/>
          <p:nvPr/>
        </p:nvCxnSpPr>
        <p:spPr>
          <a:xfrm>
            <a:off x="568680" y="1219200"/>
            <a:ext cx="8305800" cy="0"/>
          </a:xfrm>
          <a:prstGeom prst="line">
            <a:avLst/>
          </a:prstGeom>
        </p:spPr>
        <p:style>
          <a:lnRef idx="2">
            <a:schemeClr val="accent1"/>
          </a:lnRef>
          <a:fillRef idx="0">
            <a:schemeClr val="accent1"/>
          </a:fillRef>
          <a:effectRef idx="1">
            <a:schemeClr val="accent1"/>
          </a:effectRef>
          <a:fontRef idx="minor">
            <a:schemeClr val="tx1"/>
          </a:fontRef>
        </p:style>
      </p:cxnSp>
      <p:sp>
        <p:nvSpPr>
          <p:cNvPr id="6" name="Rectangle 5">
            <a:extLst>
              <a:ext uri="{FF2B5EF4-FFF2-40B4-BE49-F238E27FC236}">
                <a16:creationId xmlns:a16="http://schemas.microsoft.com/office/drawing/2014/main" id="{7C787630-A698-4F86-ACEF-D8D3ED4ED8A0}"/>
              </a:ext>
            </a:extLst>
          </p:cNvPr>
          <p:cNvSpPr/>
          <p:nvPr/>
        </p:nvSpPr>
        <p:spPr>
          <a:xfrm>
            <a:off x="628650" y="6066147"/>
            <a:ext cx="8289388" cy="338554"/>
          </a:xfrm>
          <a:prstGeom prst="rect">
            <a:avLst/>
          </a:prstGeom>
        </p:spPr>
        <p:txBody>
          <a:bodyPr wrap="square">
            <a:spAutoFit/>
          </a:bodyPr>
          <a:lstStyle/>
          <a:p>
            <a:r>
              <a:rPr lang="en-US" altLang="en-US" sz="1600"/>
              <a:t>Source: Derek Hoiem, Computer vision, CS 543 / ECE 549, University of Illinois</a:t>
            </a:r>
          </a:p>
        </p:txBody>
      </p:sp>
      <p:pic>
        <p:nvPicPr>
          <p:cNvPr id="9" name="Picture 6">
            <a:extLst>
              <a:ext uri="{FF2B5EF4-FFF2-40B4-BE49-F238E27FC236}">
                <a16:creationId xmlns:a16="http://schemas.microsoft.com/office/drawing/2014/main" id="{7B8764E1-A389-462D-8878-54EA2DEF69E7}"/>
              </a:ext>
            </a:extLst>
          </p:cNvPr>
          <p:cNvPicPr>
            <a:picLocks noChangeAspect="1" noChangeArrowheads="1"/>
          </p:cNvPicPr>
          <p:nvPr>
            <p:custDataLst>
              <p:tags r:id="rId1"/>
            </p:custDataLst>
          </p:nvPr>
        </p:nvPicPr>
        <p:blipFill>
          <a:blip r:embed="rId4">
            <a:extLst>
              <a:ext uri="{28A0092B-C50C-407E-A947-70E740481C1C}">
                <a14:useLocalDpi xmlns:a14="http://schemas.microsoft.com/office/drawing/2010/main" val="0"/>
              </a:ext>
            </a:extLst>
          </a:blip>
          <a:srcRect/>
          <a:stretch>
            <a:fillRect/>
          </a:stretch>
        </p:blipFill>
        <p:spPr bwMode="auto">
          <a:xfrm>
            <a:off x="803329" y="2822159"/>
            <a:ext cx="7443787" cy="3240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760888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p:txBody>
          <a:bodyPr>
            <a:normAutofit/>
          </a:bodyPr>
          <a:lstStyle/>
          <a:p>
            <a:r>
              <a:rPr lang="en-US" sz="3000"/>
              <a:t>How vision is used now</a:t>
            </a:r>
            <a:endParaRPr lang="en-US" sz="3000" dirty="0"/>
          </a:p>
        </p:txBody>
      </p:sp>
      <p:sp>
        <p:nvSpPr>
          <p:cNvPr id="30" name="Rectangle 2"/>
          <p:cNvSpPr>
            <a:spLocks noGrp="1"/>
          </p:cNvSpPr>
          <p:nvPr>
            <p:ph idx="1"/>
          </p:nvPr>
        </p:nvSpPr>
        <p:spPr/>
        <p:txBody>
          <a:bodyPr>
            <a:normAutofit/>
          </a:bodyPr>
          <a:lstStyle/>
          <a:p>
            <a:pPr>
              <a:spcBef>
                <a:spcPts val="1200"/>
              </a:spcBef>
            </a:pPr>
            <a:r>
              <a:rPr lang="en-US" sz="2200"/>
              <a:t>Login without a password, but with </a:t>
            </a:r>
            <a:r>
              <a:rPr lang="en-US" sz="2400"/>
              <a:t>biometrics (fingerprint, iris, face,… </a:t>
            </a:r>
          </a:p>
        </p:txBody>
      </p:sp>
      <p:sp>
        <p:nvSpPr>
          <p:cNvPr id="4" name="Slide Number Placeholder 3">
            <a:extLst>
              <a:ext uri="{FF2B5EF4-FFF2-40B4-BE49-F238E27FC236}">
                <a16:creationId xmlns:a16="http://schemas.microsoft.com/office/drawing/2014/main" id="{CD87F52B-9F2E-164B-A332-E18E642B043F}"/>
              </a:ext>
            </a:extLst>
          </p:cNvPr>
          <p:cNvSpPr>
            <a:spLocks noGrp="1"/>
          </p:cNvSpPr>
          <p:nvPr>
            <p:ph type="sldNum" sz="quarter" idx="12"/>
          </p:nvPr>
        </p:nvSpPr>
        <p:spPr/>
        <p:txBody>
          <a:bodyPr/>
          <a:lstStyle/>
          <a:p>
            <a:fld id="{62D56ECA-4C16-4208-B374-27591EF545A3}" type="slidenum">
              <a:rPr lang="en-US" smtClean="0"/>
              <a:pPr/>
              <a:t>13</a:t>
            </a:fld>
            <a:endParaRPr lang="en-US"/>
          </a:p>
        </p:txBody>
      </p:sp>
      <p:cxnSp>
        <p:nvCxnSpPr>
          <p:cNvPr id="7" name="Straight Connector 6"/>
          <p:cNvCxnSpPr/>
          <p:nvPr/>
        </p:nvCxnSpPr>
        <p:spPr>
          <a:xfrm>
            <a:off x="568680" y="1219200"/>
            <a:ext cx="8305800" cy="0"/>
          </a:xfrm>
          <a:prstGeom prst="line">
            <a:avLst/>
          </a:prstGeom>
        </p:spPr>
        <p:style>
          <a:lnRef idx="2">
            <a:schemeClr val="accent1"/>
          </a:lnRef>
          <a:fillRef idx="0">
            <a:schemeClr val="accent1"/>
          </a:fillRef>
          <a:effectRef idx="1">
            <a:schemeClr val="accent1"/>
          </a:effectRef>
          <a:fontRef idx="minor">
            <a:schemeClr val="tx1"/>
          </a:fontRef>
        </p:style>
      </p:cxnSp>
      <p:sp>
        <p:nvSpPr>
          <p:cNvPr id="6" name="Rectangle 5">
            <a:extLst>
              <a:ext uri="{FF2B5EF4-FFF2-40B4-BE49-F238E27FC236}">
                <a16:creationId xmlns:a16="http://schemas.microsoft.com/office/drawing/2014/main" id="{7C787630-A698-4F86-ACEF-D8D3ED4ED8A0}"/>
              </a:ext>
            </a:extLst>
          </p:cNvPr>
          <p:cNvSpPr/>
          <p:nvPr/>
        </p:nvSpPr>
        <p:spPr>
          <a:xfrm>
            <a:off x="2198501" y="6048690"/>
            <a:ext cx="6829543" cy="338554"/>
          </a:xfrm>
          <a:prstGeom prst="rect">
            <a:avLst/>
          </a:prstGeom>
        </p:spPr>
        <p:txBody>
          <a:bodyPr wrap="square">
            <a:spAutoFit/>
          </a:bodyPr>
          <a:lstStyle/>
          <a:p>
            <a:r>
              <a:rPr lang="en-US" altLang="en-US" sz="1600"/>
              <a:t>Source: Derek Hoiem, Computer vision, CS 543 / ECE 549, University of Illinois</a:t>
            </a:r>
          </a:p>
        </p:txBody>
      </p:sp>
      <p:pic>
        <p:nvPicPr>
          <p:cNvPr id="10" name="Picture 4" descr="XM Micro Biometric Fingerprint Mouse">
            <a:extLst>
              <a:ext uri="{FF2B5EF4-FFF2-40B4-BE49-F238E27FC236}">
                <a16:creationId xmlns:a16="http://schemas.microsoft.com/office/drawing/2014/main" id="{D0EEB09F-FB59-4F33-A354-4F54C89A9BD0}"/>
              </a:ext>
            </a:extLst>
          </p:cNvPr>
          <p:cNvPicPr>
            <a:picLocks noChangeAspect="1" noChangeArrowheads="1"/>
          </p:cNvPicPr>
          <p:nvPr>
            <p:custDataLst>
              <p:tags r:id="rId1"/>
            </p:custDataLst>
          </p:nvPr>
        </p:nvPicPr>
        <p:blipFill>
          <a:blip r:embed="rId8">
            <a:extLst>
              <a:ext uri="{28A0092B-C50C-407E-A947-70E740481C1C}">
                <a14:useLocalDpi xmlns:a14="http://schemas.microsoft.com/office/drawing/2010/main" val="0"/>
              </a:ext>
            </a:extLst>
          </a:blip>
          <a:srcRect/>
          <a:stretch>
            <a:fillRect/>
          </a:stretch>
        </p:blipFill>
        <p:spPr bwMode="auto">
          <a:xfrm>
            <a:off x="2238257" y="2054088"/>
            <a:ext cx="1714501" cy="3209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9" descr="FINGERPRINT">
            <a:extLst>
              <a:ext uri="{FF2B5EF4-FFF2-40B4-BE49-F238E27FC236}">
                <a16:creationId xmlns:a16="http://schemas.microsoft.com/office/drawing/2014/main" id="{8473A4E1-046D-4A88-AFF7-5B0F08BD9748}"/>
              </a:ext>
            </a:extLst>
          </p:cNvPr>
          <p:cNvPicPr>
            <a:picLocks noChangeAspect="1" noChangeArrowheads="1"/>
          </p:cNvPicPr>
          <p:nvPr>
            <p:custDataLst>
              <p:tags r:id="rId2"/>
            </p:custDataLst>
          </p:nvPr>
        </p:nvPicPr>
        <p:blipFill>
          <a:blip r:embed="rId9" cstate="print">
            <a:extLst>
              <a:ext uri="{28A0092B-C50C-407E-A947-70E740481C1C}">
                <a14:useLocalDpi xmlns:a14="http://schemas.microsoft.com/office/drawing/2010/main" val="0"/>
              </a:ext>
            </a:extLst>
          </a:blip>
          <a:srcRect/>
          <a:stretch>
            <a:fillRect/>
          </a:stretch>
        </p:blipFill>
        <p:spPr bwMode="auto">
          <a:xfrm>
            <a:off x="1076325" y="3158101"/>
            <a:ext cx="1057275" cy="15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1" descr="login_dialog">
            <a:extLst>
              <a:ext uri="{FF2B5EF4-FFF2-40B4-BE49-F238E27FC236}">
                <a16:creationId xmlns:a16="http://schemas.microsoft.com/office/drawing/2014/main" id="{BE69BC5D-D6FD-49D5-ACB7-365ABC1EFE41}"/>
              </a:ext>
            </a:extLst>
          </p:cNvPr>
          <p:cNvPicPr>
            <a:picLocks noChangeAspect="1" noChangeArrowheads="1"/>
          </p:cNvPicPr>
          <p:nvPr>
            <p:custDataLst>
              <p:tags r:id="rId3"/>
            </p:custDataLst>
          </p:nvPr>
        </p:nvPicPr>
        <p:blipFill>
          <a:blip r:embed="rId10">
            <a:extLst>
              <a:ext uri="{28A0092B-C50C-407E-A947-70E740481C1C}">
                <a14:useLocalDpi xmlns:a14="http://schemas.microsoft.com/office/drawing/2010/main" val="0"/>
              </a:ext>
            </a:extLst>
          </a:blip>
          <a:srcRect/>
          <a:stretch>
            <a:fillRect/>
          </a:stretch>
        </p:blipFill>
        <p:spPr bwMode="auto">
          <a:xfrm>
            <a:off x="6369909" y="2739888"/>
            <a:ext cx="2209800" cy="2197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Rectangle 12">
            <a:extLst>
              <a:ext uri="{FF2B5EF4-FFF2-40B4-BE49-F238E27FC236}">
                <a16:creationId xmlns:a16="http://schemas.microsoft.com/office/drawing/2014/main" id="{CBE7F819-6D6E-4917-ADB1-F6D462FCF4B9}"/>
              </a:ext>
            </a:extLst>
          </p:cNvPr>
          <p:cNvSpPr>
            <a:spLocks noChangeArrowheads="1"/>
          </p:cNvSpPr>
          <p:nvPr>
            <p:custDataLst>
              <p:tags r:id="rId4"/>
            </p:custDataLst>
          </p:nvPr>
        </p:nvSpPr>
        <p:spPr bwMode="auto">
          <a:xfrm>
            <a:off x="4953000" y="5123968"/>
            <a:ext cx="3581400"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1600"/>
              <a:t>Face recognition systems now beginning to appear more widely</a:t>
            </a:r>
            <a:br>
              <a:rPr lang="en-US" altLang="en-US" sz="1600"/>
            </a:br>
            <a:r>
              <a:rPr lang="en-US" altLang="en-US" sz="1400">
                <a:hlinkClick r:id="rId11"/>
              </a:rPr>
              <a:t>http://www.sensiblevision.com/</a:t>
            </a:r>
            <a:endParaRPr lang="en-US" altLang="en-US" sz="1400"/>
          </a:p>
          <a:p>
            <a:pPr algn="ctr" eaLnBrk="1" hangingPunct="1"/>
            <a:endParaRPr lang="en-US" altLang="en-US" sz="1400"/>
          </a:p>
        </p:txBody>
      </p:sp>
      <p:pic>
        <p:nvPicPr>
          <p:cNvPr id="14" name="Picture 14" descr="woman_laptop">
            <a:extLst>
              <a:ext uri="{FF2B5EF4-FFF2-40B4-BE49-F238E27FC236}">
                <a16:creationId xmlns:a16="http://schemas.microsoft.com/office/drawing/2014/main" id="{87CB100A-9CA9-4980-9641-150B27D69314}"/>
              </a:ext>
            </a:extLst>
          </p:cNvPr>
          <p:cNvPicPr>
            <a:picLocks noChangeAspect="1" noChangeArrowheads="1"/>
          </p:cNvPicPr>
          <p:nvPr>
            <p:custDataLst>
              <p:tags r:id="rId5"/>
            </p:custDataLst>
          </p:nvPr>
        </p:nvPicPr>
        <p:blipFill>
          <a:blip r:embed="rId12">
            <a:extLst>
              <a:ext uri="{28A0092B-C50C-407E-A947-70E740481C1C}">
                <a14:useLocalDpi xmlns:a14="http://schemas.microsoft.com/office/drawing/2010/main" val="0"/>
              </a:ext>
            </a:extLst>
          </a:blip>
          <a:srcRect/>
          <a:stretch>
            <a:fillRect/>
          </a:stretch>
        </p:blipFill>
        <p:spPr bwMode="auto">
          <a:xfrm>
            <a:off x="4555588" y="3226311"/>
            <a:ext cx="1714500" cy="171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a:extLst>
              <a:ext uri="{FF2B5EF4-FFF2-40B4-BE49-F238E27FC236}">
                <a16:creationId xmlns:a16="http://schemas.microsoft.com/office/drawing/2014/main" id="{43641C0A-76BF-40F2-BAB8-B8F5EE92FA05}"/>
              </a:ext>
            </a:extLst>
          </p:cNvPr>
          <p:cNvSpPr/>
          <p:nvPr/>
        </p:nvSpPr>
        <p:spPr>
          <a:xfrm>
            <a:off x="483578" y="5171664"/>
            <a:ext cx="4572000" cy="646331"/>
          </a:xfrm>
          <a:prstGeom prst="rect">
            <a:avLst/>
          </a:prstGeom>
        </p:spPr>
        <p:txBody>
          <a:bodyPr>
            <a:spAutoFit/>
          </a:bodyPr>
          <a:lstStyle/>
          <a:p>
            <a:pPr algn="ctr" eaLnBrk="1" hangingPunct="1"/>
            <a:r>
              <a:rPr lang="en-US" altLang="en-US">
                <a:latin typeface="Arial" panose="020B0604020202020204" pitchFamily="34" charset="0"/>
                <a:cs typeface="Arial" panose="020B0604020202020204" pitchFamily="34" charset="0"/>
              </a:rPr>
              <a:t>Fingerprint scanners on many new laptops,  other devices</a:t>
            </a:r>
          </a:p>
        </p:txBody>
      </p:sp>
    </p:spTree>
    <p:extLst>
      <p:ext uri="{BB962C8B-B14F-4D97-AF65-F5344CB8AC3E}">
        <p14:creationId xmlns:p14="http://schemas.microsoft.com/office/powerpoint/2010/main" val="33708942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p:txBody>
          <a:bodyPr>
            <a:normAutofit/>
          </a:bodyPr>
          <a:lstStyle/>
          <a:p>
            <a:r>
              <a:rPr lang="en-US" sz="3000"/>
              <a:t>How vision is used now</a:t>
            </a:r>
            <a:endParaRPr lang="en-US" sz="3000" dirty="0"/>
          </a:p>
        </p:txBody>
      </p:sp>
      <p:sp>
        <p:nvSpPr>
          <p:cNvPr id="30" name="Rectangle 2"/>
          <p:cNvSpPr>
            <a:spLocks noGrp="1"/>
          </p:cNvSpPr>
          <p:nvPr>
            <p:ph idx="1"/>
          </p:nvPr>
        </p:nvSpPr>
        <p:spPr/>
        <p:txBody>
          <a:bodyPr>
            <a:normAutofit/>
          </a:bodyPr>
          <a:lstStyle/>
          <a:p>
            <a:pPr>
              <a:spcBef>
                <a:spcPts val="1200"/>
              </a:spcBef>
            </a:pPr>
            <a:r>
              <a:rPr lang="en-US" sz="2200"/>
              <a:t>Object recognition (on mobile phones)</a:t>
            </a:r>
            <a:endParaRPr lang="en-US" sz="2400"/>
          </a:p>
        </p:txBody>
      </p:sp>
      <p:sp>
        <p:nvSpPr>
          <p:cNvPr id="4" name="Slide Number Placeholder 3">
            <a:extLst>
              <a:ext uri="{FF2B5EF4-FFF2-40B4-BE49-F238E27FC236}">
                <a16:creationId xmlns:a16="http://schemas.microsoft.com/office/drawing/2014/main" id="{CD87F52B-9F2E-164B-A332-E18E642B043F}"/>
              </a:ext>
            </a:extLst>
          </p:cNvPr>
          <p:cNvSpPr>
            <a:spLocks noGrp="1"/>
          </p:cNvSpPr>
          <p:nvPr>
            <p:ph type="sldNum" sz="quarter" idx="12"/>
          </p:nvPr>
        </p:nvSpPr>
        <p:spPr/>
        <p:txBody>
          <a:bodyPr/>
          <a:lstStyle/>
          <a:p>
            <a:fld id="{62D56ECA-4C16-4208-B374-27591EF545A3}" type="slidenum">
              <a:rPr lang="en-US" smtClean="0"/>
              <a:pPr/>
              <a:t>14</a:t>
            </a:fld>
            <a:endParaRPr lang="en-US"/>
          </a:p>
        </p:txBody>
      </p:sp>
      <p:sp>
        <p:nvSpPr>
          <p:cNvPr id="5" name="Rectangle 4"/>
          <p:cNvSpPr/>
          <p:nvPr/>
        </p:nvSpPr>
        <p:spPr>
          <a:xfrm>
            <a:off x="8001000" y="1066800"/>
            <a:ext cx="1066800" cy="990600"/>
          </a:xfrm>
          <a:prstGeom prst="rect">
            <a:avLst/>
          </a:prstGeom>
          <a:solidFill>
            <a:srgbClr val="FFFF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 name="Straight Connector 6"/>
          <p:cNvCxnSpPr/>
          <p:nvPr/>
        </p:nvCxnSpPr>
        <p:spPr>
          <a:xfrm>
            <a:off x="568680" y="1219200"/>
            <a:ext cx="8305800" cy="0"/>
          </a:xfrm>
          <a:prstGeom prst="line">
            <a:avLst/>
          </a:prstGeom>
        </p:spPr>
        <p:style>
          <a:lnRef idx="2">
            <a:schemeClr val="accent1"/>
          </a:lnRef>
          <a:fillRef idx="0">
            <a:schemeClr val="accent1"/>
          </a:fillRef>
          <a:effectRef idx="1">
            <a:schemeClr val="accent1"/>
          </a:effectRef>
          <a:fontRef idx="minor">
            <a:schemeClr val="tx1"/>
          </a:fontRef>
        </p:style>
      </p:cxnSp>
      <p:sp>
        <p:nvSpPr>
          <p:cNvPr id="6" name="Rectangle 5">
            <a:extLst>
              <a:ext uri="{FF2B5EF4-FFF2-40B4-BE49-F238E27FC236}">
                <a16:creationId xmlns:a16="http://schemas.microsoft.com/office/drawing/2014/main" id="{7C787630-A698-4F86-ACEF-D8D3ED4ED8A0}"/>
              </a:ext>
            </a:extLst>
          </p:cNvPr>
          <p:cNvSpPr/>
          <p:nvPr/>
        </p:nvSpPr>
        <p:spPr>
          <a:xfrm>
            <a:off x="541604" y="6367046"/>
            <a:ext cx="8289388" cy="338554"/>
          </a:xfrm>
          <a:prstGeom prst="rect">
            <a:avLst/>
          </a:prstGeom>
        </p:spPr>
        <p:txBody>
          <a:bodyPr wrap="square">
            <a:spAutoFit/>
          </a:bodyPr>
          <a:lstStyle/>
          <a:p>
            <a:r>
              <a:rPr lang="en-US" altLang="en-US" sz="1600"/>
              <a:t>Source: Derek Hoiem, Computer vision, CS 543 / ECE 549, University of Illinois</a:t>
            </a:r>
          </a:p>
        </p:txBody>
      </p:sp>
      <p:sp>
        <p:nvSpPr>
          <p:cNvPr id="15" name="Rectangle 3">
            <a:extLst>
              <a:ext uri="{FF2B5EF4-FFF2-40B4-BE49-F238E27FC236}">
                <a16:creationId xmlns:a16="http://schemas.microsoft.com/office/drawing/2014/main" id="{44603AD2-FC4D-4E30-B99F-10F5E8609592}"/>
              </a:ext>
            </a:extLst>
          </p:cNvPr>
          <p:cNvSpPr txBox="1">
            <a:spLocks noChangeArrowheads="1"/>
          </p:cNvSpPr>
          <p:nvPr>
            <p:custDataLst>
              <p:tags r:id="rId1"/>
            </p:custDataLst>
          </p:nvPr>
        </p:nvSpPr>
        <p:spPr>
          <a:xfrm>
            <a:off x="762000" y="5103984"/>
            <a:ext cx="6543675" cy="849724"/>
          </a:xfrm>
          <a:prstGeom prst="rect">
            <a:avLst/>
          </a:prstGeom>
        </p:spPr>
        <p:txBody>
          <a:bodyPr vert="horz" lIns="91440" tIns="45720" rIns="91440" bIns="45720" rtlCol="0">
            <a:normAutofit/>
          </a:bodyPr>
          <a:lstStyle>
            <a:lvl1pPr marL="228600" indent="-228600" algn="l" defTabSz="914400" rtl="0" eaLnBrk="1" latinLnBrk="0" hangingPunct="1">
              <a:spcBef>
                <a:spcPts val="1800"/>
              </a:spcBef>
              <a:buClr>
                <a:schemeClr val="accent1"/>
              </a:buClr>
              <a:buSzPct val="100000"/>
              <a:buFont typeface="Wingdings 2" pitchFamily="18" charset="2"/>
              <a:buChar char="¡"/>
              <a:defRPr sz="1800" kern="1200">
                <a:solidFill>
                  <a:schemeClr val="tx2"/>
                </a:solidFill>
                <a:latin typeface="+mn-lt"/>
                <a:ea typeface="+mn-ea"/>
                <a:cs typeface="+mn-cs"/>
              </a:defRPr>
            </a:lvl1pPr>
            <a:lvl2pPr marL="457200" indent="-228600" algn="l" defTabSz="914400" rtl="0" eaLnBrk="1" latinLnBrk="0" hangingPunct="1">
              <a:spcBef>
                <a:spcPts val="600"/>
              </a:spcBef>
              <a:buClr>
                <a:schemeClr val="accent1">
                  <a:lumMod val="50000"/>
                </a:schemeClr>
              </a:buClr>
              <a:buSzPct val="100000"/>
              <a:buFont typeface="Wingdings 2" pitchFamily="18" charset="2"/>
              <a:buChar char="¡"/>
              <a:defRPr sz="1800" kern="1200">
                <a:solidFill>
                  <a:schemeClr val="tx2"/>
                </a:solidFill>
                <a:latin typeface="+mn-lt"/>
                <a:ea typeface="+mn-ea"/>
                <a:cs typeface="+mn-cs"/>
              </a:defRPr>
            </a:lvl2pPr>
            <a:lvl3pPr marL="685800" indent="-228600" algn="l" defTabSz="914400" rtl="0" eaLnBrk="1" latinLnBrk="0" hangingPunct="1">
              <a:spcBef>
                <a:spcPts val="600"/>
              </a:spcBef>
              <a:buClr>
                <a:schemeClr val="accent1"/>
              </a:buClr>
              <a:buSzPct val="100000"/>
              <a:buFont typeface="Wingdings 2" pitchFamily="18" charset="2"/>
              <a:buChar char="¡"/>
              <a:defRPr sz="1800" kern="1200">
                <a:solidFill>
                  <a:schemeClr val="tx2"/>
                </a:solidFill>
                <a:latin typeface="+mn-lt"/>
                <a:ea typeface="+mn-ea"/>
                <a:cs typeface="+mn-cs"/>
              </a:defRPr>
            </a:lvl3pPr>
            <a:lvl4pPr marL="914400" indent="-228600" algn="l" defTabSz="914400" rtl="0" eaLnBrk="1" latinLnBrk="0" hangingPunct="1">
              <a:spcBef>
                <a:spcPts val="600"/>
              </a:spcBef>
              <a:buClr>
                <a:schemeClr val="accent1">
                  <a:lumMod val="50000"/>
                </a:schemeClr>
              </a:buClr>
              <a:buSzPct val="100000"/>
              <a:buFont typeface="Wingdings 2" pitchFamily="18" charset="2"/>
              <a:buChar char="¡"/>
              <a:defRPr sz="1800" kern="1200">
                <a:solidFill>
                  <a:schemeClr val="tx2"/>
                </a:solidFill>
                <a:latin typeface="+mn-lt"/>
                <a:ea typeface="+mn-ea"/>
                <a:cs typeface="+mn-cs"/>
              </a:defRPr>
            </a:lvl4pPr>
            <a:lvl5pPr marL="1143000" indent="-228600" algn="l" defTabSz="914400" rtl="0" eaLnBrk="1" latinLnBrk="0" hangingPunct="1">
              <a:spcBef>
                <a:spcPts val="600"/>
              </a:spcBef>
              <a:buClr>
                <a:schemeClr val="accent1"/>
              </a:buClr>
              <a:buSzPct val="100000"/>
              <a:buFont typeface="Wingdings 2" pitchFamily="18" charset="2"/>
              <a:buChar char="¡"/>
              <a:defRPr sz="1800" kern="1200">
                <a:solidFill>
                  <a:schemeClr val="tx2"/>
                </a:solidFill>
                <a:latin typeface="+mn-lt"/>
                <a:ea typeface="+mn-ea"/>
                <a:cs typeface="+mn-cs"/>
              </a:defRPr>
            </a:lvl5pPr>
            <a:lvl6pPr marL="1377950" indent="-228600" algn="l" defTabSz="914400" rtl="0" eaLnBrk="1" latinLnBrk="0" hangingPunct="1">
              <a:spcBef>
                <a:spcPct val="20000"/>
              </a:spcBef>
              <a:buClr>
                <a:schemeClr val="accent1">
                  <a:lumMod val="50000"/>
                </a:schemeClr>
              </a:buClr>
              <a:buFont typeface="Wingdings 2" pitchFamily="18" charset="2"/>
              <a:buChar char=""/>
              <a:defRPr lang="en-US" sz="1800" kern="1200">
                <a:solidFill>
                  <a:schemeClr val="tx2"/>
                </a:solidFill>
                <a:latin typeface="+mn-lt"/>
                <a:ea typeface="+mn-ea"/>
                <a:cs typeface="+mn-cs"/>
              </a:defRPr>
            </a:lvl6pPr>
            <a:lvl7pPr marL="1603375" indent="-228600" algn="l" defTabSz="914400" rtl="0" eaLnBrk="1" latinLnBrk="0" hangingPunct="1">
              <a:spcBef>
                <a:spcPct val="20000"/>
              </a:spcBef>
              <a:buClr>
                <a:schemeClr val="accent1"/>
              </a:buClr>
              <a:buFont typeface="Wingdings 2" pitchFamily="18" charset="2"/>
              <a:buChar char=""/>
              <a:defRPr lang="en-US" sz="1800" kern="1200">
                <a:solidFill>
                  <a:schemeClr val="tx2"/>
                </a:solidFill>
                <a:latin typeface="+mn-lt"/>
                <a:ea typeface="+mn-ea"/>
                <a:cs typeface="+mn-cs"/>
              </a:defRPr>
            </a:lvl7pPr>
            <a:lvl8pPr marL="1830388" indent="-228600" algn="l" defTabSz="914400" rtl="0" eaLnBrk="1" latinLnBrk="0" hangingPunct="1">
              <a:spcBef>
                <a:spcPct val="20000"/>
              </a:spcBef>
              <a:buClr>
                <a:schemeClr val="accent1">
                  <a:lumMod val="50000"/>
                </a:schemeClr>
              </a:buClr>
              <a:buFont typeface="Wingdings 2" pitchFamily="18" charset="2"/>
              <a:buChar char=""/>
              <a:defRPr lang="en-US" sz="1800" kern="1200">
                <a:solidFill>
                  <a:schemeClr val="tx2"/>
                </a:solidFill>
                <a:latin typeface="+mn-lt"/>
                <a:ea typeface="+mn-ea"/>
                <a:cs typeface="+mn-cs"/>
              </a:defRPr>
            </a:lvl8pPr>
            <a:lvl9pPr marL="2057400" indent="-228600" algn="l" defTabSz="914400" rtl="0" eaLnBrk="1" latinLnBrk="0" hangingPunct="1">
              <a:spcBef>
                <a:spcPct val="20000"/>
              </a:spcBef>
              <a:buClr>
                <a:schemeClr val="accent1"/>
              </a:buClr>
              <a:buFont typeface="Wingdings 2" pitchFamily="18" charset="2"/>
              <a:buChar char=""/>
              <a:defRPr lang="en-US" sz="1800" kern="1200">
                <a:solidFill>
                  <a:schemeClr val="tx2"/>
                </a:solidFill>
                <a:latin typeface="+mn-lt"/>
                <a:ea typeface="+mn-ea"/>
                <a:cs typeface="+mn-cs"/>
              </a:defRPr>
            </a:lvl9pPr>
          </a:lstStyle>
          <a:p>
            <a:pPr lvl="1">
              <a:buFont typeface="Arial" panose="020B0604020202020204" pitchFamily="34" charset="0"/>
              <a:buNone/>
            </a:pPr>
            <a:r>
              <a:rPr lang="en-US" altLang="en-US">
                <a:hlinkClick r:id="rId5"/>
              </a:rPr>
              <a:t>Point &amp; Find</a:t>
            </a:r>
            <a:r>
              <a:rPr lang="en-US" altLang="en-US"/>
              <a:t>, </a:t>
            </a:r>
            <a:r>
              <a:rPr lang="en-US" altLang="en-US">
                <a:hlinkClick r:id="rId6"/>
              </a:rPr>
              <a:t>Nokia</a:t>
            </a:r>
            <a:endParaRPr lang="en-US" altLang="en-US"/>
          </a:p>
          <a:p>
            <a:pPr lvl="1">
              <a:buFont typeface="Arial" panose="020B0604020202020204" pitchFamily="34" charset="0"/>
              <a:buNone/>
            </a:pPr>
            <a:r>
              <a:rPr lang="en-US" altLang="en-US">
                <a:hlinkClick r:id="rId7"/>
              </a:rPr>
              <a:t>Google Goggles</a:t>
            </a:r>
            <a:endParaRPr lang="en-US" altLang="en-US"/>
          </a:p>
        </p:txBody>
      </p:sp>
      <p:pic>
        <p:nvPicPr>
          <p:cNvPr id="16" name="Picture 5" descr="Smart Photos">
            <a:extLst>
              <a:ext uri="{FF2B5EF4-FFF2-40B4-BE49-F238E27FC236}">
                <a16:creationId xmlns:a16="http://schemas.microsoft.com/office/drawing/2014/main" id="{BEBF144F-B70D-4171-A585-0AA44D051A14}"/>
              </a:ext>
            </a:extLst>
          </p:cNvPr>
          <p:cNvPicPr>
            <a:picLocks noChangeAspect="1" noChangeArrowheads="1"/>
          </p:cNvPicPr>
          <p:nvPr>
            <p:custDataLst>
              <p:tags r:id="rId2"/>
            </p:custDataLst>
          </p:nvPr>
        </p:nvPicPr>
        <p:blipFill>
          <a:blip r:embed="rId8">
            <a:extLst>
              <a:ext uri="{28A0092B-C50C-407E-A947-70E740481C1C}">
                <a14:useLocalDpi xmlns:a14="http://schemas.microsoft.com/office/drawing/2010/main" val="0"/>
              </a:ext>
            </a:extLst>
          </a:blip>
          <a:srcRect/>
          <a:stretch>
            <a:fillRect/>
          </a:stretch>
        </p:blipFill>
        <p:spPr bwMode="auto">
          <a:xfrm>
            <a:off x="990600" y="2323006"/>
            <a:ext cx="6543675" cy="25944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221330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tineyes_vd.png">
            <a:extLst>
              <a:ext uri="{FF2B5EF4-FFF2-40B4-BE49-F238E27FC236}">
                <a16:creationId xmlns:a16="http://schemas.microsoft.com/office/drawing/2014/main" id="{B55AD618-170E-4AA1-A6C2-C2D55D96BB0A}"/>
              </a:ext>
            </a:extLst>
          </p:cNvPr>
          <p:cNvPicPr>
            <a:picLocks noChangeAspect="1"/>
          </p:cNvPicPr>
          <p:nvPr/>
        </p:nvPicPr>
        <p:blipFill>
          <a:blip r:embed="rId3" cstate="print"/>
          <a:stretch>
            <a:fillRect/>
          </a:stretch>
        </p:blipFill>
        <p:spPr>
          <a:xfrm>
            <a:off x="4317988" y="321584"/>
            <a:ext cx="4826012" cy="6384015"/>
          </a:xfrm>
          <a:prstGeom prst="rect">
            <a:avLst/>
          </a:prstGeom>
        </p:spPr>
      </p:pic>
      <p:sp>
        <p:nvSpPr>
          <p:cNvPr id="2" name="Rectangle 1"/>
          <p:cNvSpPr>
            <a:spLocks noGrp="1"/>
          </p:cNvSpPr>
          <p:nvPr>
            <p:ph type="title"/>
          </p:nvPr>
        </p:nvSpPr>
        <p:spPr/>
        <p:txBody>
          <a:bodyPr>
            <a:normAutofit/>
          </a:bodyPr>
          <a:lstStyle/>
          <a:p>
            <a:r>
              <a:rPr lang="en-US" sz="3000"/>
              <a:t>How vision is used now</a:t>
            </a:r>
            <a:endParaRPr lang="en-US" sz="3000" dirty="0"/>
          </a:p>
        </p:txBody>
      </p:sp>
      <p:sp>
        <p:nvSpPr>
          <p:cNvPr id="30" name="Rectangle 2"/>
          <p:cNvSpPr>
            <a:spLocks noGrp="1"/>
          </p:cNvSpPr>
          <p:nvPr>
            <p:ph idx="1"/>
          </p:nvPr>
        </p:nvSpPr>
        <p:spPr>
          <a:xfrm>
            <a:off x="284098" y="1251574"/>
            <a:ext cx="7886700" cy="4859383"/>
          </a:xfrm>
        </p:spPr>
        <p:txBody>
          <a:bodyPr>
            <a:normAutofit/>
          </a:bodyPr>
          <a:lstStyle/>
          <a:p>
            <a:pPr>
              <a:spcBef>
                <a:spcPts val="1200"/>
              </a:spcBef>
            </a:pPr>
            <a:r>
              <a:rPr lang="en-US" sz="2200"/>
              <a:t>Content-based image retrieval</a:t>
            </a:r>
            <a:endParaRPr lang="en-US" sz="2400"/>
          </a:p>
        </p:txBody>
      </p:sp>
      <p:sp>
        <p:nvSpPr>
          <p:cNvPr id="4" name="Slide Number Placeholder 3">
            <a:extLst>
              <a:ext uri="{FF2B5EF4-FFF2-40B4-BE49-F238E27FC236}">
                <a16:creationId xmlns:a16="http://schemas.microsoft.com/office/drawing/2014/main" id="{CD87F52B-9F2E-164B-A332-E18E642B043F}"/>
              </a:ext>
            </a:extLst>
          </p:cNvPr>
          <p:cNvSpPr>
            <a:spLocks noGrp="1"/>
          </p:cNvSpPr>
          <p:nvPr>
            <p:ph type="sldNum" sz="quarter" idx="12"/>
          </p:nvPr>
        </p:nvSpPr>
        <p:spPr/>
        <p:txBody>
          <a:bodyPr/>
          <a:lstStyle/>
          <a:p>
            <a:fld id="{62D56ECA-4C16-4208-B374-27591EF545A3}" type="slidenum">
              <a:rPr lang="en-US" smtClean="0"/>
              <a:pPr/>
              <a:t>15</a:t>
            </a:fld>
            <a:endParaRPr lang="en-US"/>
          </a:p>
        </p:txBody>
      </p:sp>
      <p:cxnSp>
        <p:nvCxnSpPr>
          <p:cNvPr id="7" name="Straight Connector 6"/>
          <p:cNvCxnSpPr/>
          <p:nvPr/>
        </p:nvCxnSpPr>
        <p:spPr>
          <a:xfrm>
            <a:off x="568680" y="1219200"/>
            <a:ext cx="8305800" cy="0"/>
          </a:xfrm>
          <a:prstGeom prst="line">
            <a:avLst/>
          </a:prstGeom>
        </p:spPr>
        <p:style>
          <a:lnRef idx="2">
            <a:schemeClr val="accent1"/>
          </a:lnRef>
          <a:fillRef idx="0">
            <a:schemeClr val="accent1"/>
          </a:fillRef>
          <a:effectRef idx="1">
            <a:schemeClr val="accent1"/>
          </a:effectRef>
          <a:fontRef idx="minor">
            <a:schemeClr val="tx1"/>
          </a:fontRef>
        </p:style>
      </p:cxnSp>
      <p:pic>
        <p:nvPicPr>
          <p:cNvPr id="12" name="Picture 11" descr="image_google_vd.png">
            <a:extLst>
              <a:ext uri="{FF2B5EF4-FFF2-40B4-BE49-F238E27FC236}">
                <a16:creationId xmlns:a16="http://schemas.microsoft.com/office/drawing/2014/main" id="{8E01C428-1FA7-420F-BC16-B49236E7F957}"/>
              </a:ext>
            </a:extLst>
          </p:cNvPr>
          <p:cNvPicPr>
            <a:picLocks noChangeAspect="1"/>
          </p:cNvPicPr>
          <p:nvPr/>
        </p:nvPicPr>
        <p:blipFill>
          <a:blip r:embed="rId4" cstate="print"/>
          <a:stretch>
            <a:fillRect/>
          </a:stretch>
        </p:blipFill>
        <p:spPr>
          <a:xfrm>
            <a:off x="76200" y="1762072"/>
            <a:ext cx="5675243" cy="5133385"/>
          </a:xfrm>
          <a:prstGeom prst="rect">
            <a:avLst/>
          </a:prstGeom>
        </p:spPr>
      </p:pic>
    </p:spTree>
    <p:extLst>
      <p:ext uri="{BB962C8B-B14F-4D97-AF65-F5344CB8AC3E}">
        <p14:creationId xmlns:p14="http://schemas.microsoft.com/office/powerpoint/2010/main" val="399966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xit" presetSubtype="16" fill="hold" nodeType="clickEffect">
                                  <p:stCondLst>
                                    <p:cond delay="0"/>
                                  </p:stCondLst>
                                  <p:childTnLst>
                                    <p:animEffect transition="out" filter="box(in)">
                                      <p:cBhvr>
                                        <p:cTn id="6" dur="1000"/>
                                        <p:tgtEl>
                                          <p:spTgt spid="12"/>
                                        </p:tgtEl>
                                      </p:cBhvr>
                                    </p:animEffect>
                                    <p:set>
                                      <p:cBhvr>
                                        <p:cTn id="7" dur="1" fill="hold">
                                          <p:stCondLst>
                                            <p:cond delay="999"/>
                                          </p:stCondLst>
                                        </p:cTn>
                                        <p:tgtEl>
                                          <p:spTgt spid="12"/>
                                        </p:tgtEl>
                                        <p:attrNameLst>
                                          <p:attrName>style.visibility</p:attrName>
                                        </p:attrNameLst>
                                      </p:cBhvr>
                                      <p:to>
                                        <p:strVal val="hidden"/>
                                      </p:to>
                                    </p:set>
                                  </p:childTnLst>
                                </p:cTn>
                              </p:par>
                            </p:childTnLst>
                          </p:cTn>
                        </p:par>
                        <p:par>
                          <p:cTn id="8" fill="hold">
                            <p:stCondLst>
                              <p:cond delay="1000"/>
                            </p:stCondLst>
                            <p:childTnLst>
                              <p:par>
                                <p:cTn id="9" presetID="3" presetClass="entr" presetSubtype="10"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blinds(horizontal)">
                                      <p:cBhvr>
                                        <p:cTn id="11" dur="3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p:txBody>
          <a:bodyPr>
            <a:normAutofit/>
          </a:bodyPr>
          <a:lstStyle/>
          <a:p>
            <a:r>
              <a:rPr lang="en-US" sz="3000"/>
              <a:t>How vision is used now</a:t>
            </a:r>
            <a:endParaRPr lang="en-US" sz="3000" dirty="0"/>
          </a:p>
        </p:txBody>
      </p:sp>
      <p:sp>
        <p:nvSpPr>
          <p:cNvPr id="30" name="Rectangle 2"/>
          <p:cNvSpPr>
            <a:spLocks noGrp="1"/>
          </p:cNvSpPr>
          <p:nvPr>
            <p:ph idx="1"/>
          </p:nvPr>
        </p:nvSpPr>
        <p:spPr/>
        <p:txBody>
          <a:bodyPr>
            <a:normAutofit/>
          </a:bodyPr>
          <a:lstStyle/>
          <a:p>
            <a:pPr>
              <a:spcBef>
                <a:spcPts val="1200"/>
              </a:spcBef>
            </a:pPr>
            <a:r>
              <a:rPr lang="en-US" sz="2200"/>
              <a:t>Smart cars </a:t>
            </a:r>
            <a:r>
              <a:rPr lang="en-US" sz="2200">
                <a:sym typeface="Wingdings" panose="05000000000000000000" pitchFamily="2" charset="2"/>
              </a:rPr>
              <a:t> </a:t>
            </a:r>
            <a:r>
              <a:rPr lang="en-US" sz="2200"/>
              <a:t>autonomous vehicles</a:t>
            </a:r>
          </a:p>
        </p:txBody>
      </p:sp>
      <p:sp>
        <p:nvSpPr>
          <p:cNvPr id="4" name="Slide Number Placeholder 3">
            <a:extLst>
              <a:ext uri="{FF2B5EF4-FFF2-40B4-BE49-F238E27FC236}">
                <a16:creationId xmlns:a16="http://schemas.microsoft.com/office/drawing/2014/main" id="{CD87F52B-9F2E-164B-A332-E18E642B043F}"/>
              </a:ext>
            </a:extLst>
          </p:cNvPr>
          <p:cNvSpPr>
            <a:spLocks noGrp="1"/>
          </p:cNvSpPr>
          <p:nvPr>
            <p:ph type="sldNum" sz="quarter" idx="12"/>
          </p:nvPr>
        </p:nvSpPr>
        <p:spPr/>
        <p:txBody>
          <a:bodyPr/>
          <a:lstStyle/>
          <a:p>
            <a:fld id="{62D56ECA-4C16-4208-B374-27591EF545A3}" type="slidenum">
              <a:rPr lang="en-US" smtClean="0"/>
              <a:pPr/>
              <a:t>16</a:t>
            </a:fld>
            <a:endParaRPr lang="en-US"/>
          </a:p>
        </p:txBody>
      </p:sp>
      <p:sp>
        <p:nvSpPr>
          <p:cNvPr id="5" name="Rectangle 4"/>
          <p:cNvSpPr/>
          <p:nvPr/>
        </p:nvSpPr>
        <p:spPr>
          <a:xfrm>
            <a:off x="8001000" y="1066800"/>
            <a:ext cx="1066800" cy="990600"/>
          </a:xfrm>
          <a:prstGeom prst="rect">
            <a:avLst/>
          </a:prstGeom>
          <a:solidFill>
            <a:srgbClr val="FFFF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 name="Straight Connector 6"/>
          <p:cNvCxnSpPr/>
          <p:nvPr/>
        </p:nvCxnSpPr>
        <p:spPr>
          <a:xfrm>
            <a:off x="568680" y="1219200"/>
            <a:ext cx="8305800" cy="0"/>
          </a:xfrm>
          <a:prstGeom prst="line">
            <a:avLst/>
          </a:prstGeom>
        </p:spPr>
        <p:style>
          <a:lnRef idx="2">
            <a:schemeClr val="accent1"/>
          </a:lnRef>
          <a:fillRef idx="0">
            <a:schemeClr val="accent1"/>
          </a:fillRef>
          <a:effectRef idx="1">
            <a:schemeClr val="accent1"/>
          </a:effectRef>
          <a:fontRef idx="minor">
            <a:schemeClr val="tx1"/>
          </a:fontRef>
        </p:style>
      </p:cxnSp>
      <p:sp>
        <p:nvSpPr>
          <p:cNvPr id="6" name="Rectangle 5">
            <a:extLst>
              <a:ext uri="{FF2B5EF4-FFF2-40B4-BE49-F238E27FC236}">
                <a16:creationId xmlns:a16="http://schemas.microsoft.com/office/drawing/2014/main" id="{7C787630-A698-4F86-ACEF-D8D3ED4ED8A0}"/>
              </a:ext>
            </a:extLst>
          </p:cNvPr>
          <p:cNvSpPr/>
          <p:nvPr/>
        </p:nvSpPr>
        <p:spPr>
          <a:xfrm>
            <a:off x="1933082" y="6107552"/>
            <a:ext cx="6941398" cy="307777"/>
          </a:xfrm>
          <a:prstGeom prst="rect">
            <a:avLst/>
          </a:prstGeom>
        </p:spPr>
        <p:txBody>
          <a:bodyPr wrap="square">
            <a:spAutoFit/>
          </a:bodyPr>
          <a:lstStyle/>
          <a:p>
            <a:pPr algn="r"/>
            <a:r>
              <a:rPr lang="en-US" altLang="en-US" sz="1400" i="1"/>
              <a:t>Source: Derek Hoiem, Computer vision, CS 543 / ECE 549, University of Illinois</a:t>
            </a:r>
          </a:p>
        </p:txBody>
      </p:sp>
      <p:pic>
        <p:nvPicPr>
          <p:cNvPr id="10" name="Picture 6">
            <a:extLst>
              <a:ext uri="{FF2B5EF4-FFF2-40B4-BE49-F238E27FC236}">
                <a16:creationId xmlns:a16="http://schemas.microsoft.com/office/drawing/2014/main" id="{23C66921-9DBB-4B9B-BCB3-DCD7C31C4D86}"/>
              </a:ext>
            </a:extLst>
          </p:cNvPr>
          <p:cNvPicPr>
            <a:picLocks noChangeAspect="1" noChangeArrowheads="1"/>
          </p:cNvPicPr>
          <p:nvPr>
            <p:custDataLst>
              <p:tags r:id="rId1"/>
            </p:custDataLst>
          </p:nvPr>
        </p:nvPicPr>
        <p:blipFill>
          <a:blip r:embed="rId4">
            <a:extLst>
              <a:ext uri="{28A0092B-C50C-407E-A947-70E740481C1C}">
                <a14:useLocalDpi xmlns:a14="http://schemas.microsoft.com/office/drawing/2010/main" val="0"/>
              </a:ext>
            </a:extLst>
          </a:blip>
          <a:srcRect/>
          <a:stretch>
            <a:fillRect/>
          </a:stretch>
        </p:blipFill>
        <p:spPr bwMode="auto">
          <a:xfrm>
            <a:off x="1133475" y="1905000"/>
            <a:ext cx="6401725" cy="3296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a:extLst>
              <a:ext uri="{FF2B5EF4-FFF2-40B4-BE49-F238E27FC236}">
                <a16:creationId xmlns:a16="http://schemas.microsoft.com/office/drawing/2014/main" id="{48428E46-3B65-49A6-8EB3-B6D12DEEBB38}"/>
              </a:ext>
            </a:extLst>
          </p:cNvPr>
          <p:cNvSpPr/>
          <p:nvPr/>
        </p:nvSpPr>
        <p:spPr>
          <a:xfrm>
            <a:off x="858090" y="5084802"/>
            <a:ext cx="7427819" cy="1107996"/>
          </a:xfrm>
          <a:prstGeom prst="rect">
            <a:avLst/>
          </a:prstGeom>
        </p:spPr>
        <p:txBody>
          <a:bodyPr wrap="square">
            <a:spAutoFit/>
          </a:bodyPr>
          <a:lstStyle/>
          <a:p>
            <a:pPr eaLnBrk="1" hangingPunct="1"/>
            <a:r>
              <a:rPr lang="en-US" altLang="en-US">
                <a:hlinkClick r:id="rId5"/>
              </a:rPr>
              <a:t>Mobileye</a:t>
            </a:r>
            <a:r>
              <a:rPr lang="en-US" altLang="en-US"/>
              <a:t>: v</a:t>
            </a:r>
            <a:r>
              <a:rPr lang="en-US" altLang="en-US" sz="1600"/>
              <a:t>ision systems currently in many cars</a:t>
            </a:r>
          </a:p>
          <a:p>
            <a:pPr lvl="1"/>
            <a:r>
              <a:rPr lang="en-US" sz="1600"/>
              <a:t>“In mid 2010 Mobileye will launch a world's first application of full emergency braking for collision mitigation for pedestrians where </a:t>
            </a:r>
            <a:br>
              <a:rPr lang="en-US" sz="1600"/>
            </a:br>
            <a:r>
              <a:rPr lang="en-US" sz="1600"/>
              <a:t>vision is the key technology for detecting pedestrians</a:t>
            </a:r>
            <a:endParaRPr lang="en-US" altLang="en-US" sz="1600" dirty="0"/>
          </a:p>
        </p:txBody>
      </p:sp>
    </p:spTree>
    <p:extLst>
      <p:ext uri="{BB962C8B-B14F-4D97-AF65-F5344CB8AC3E}">
        <p14:creationId xmlns:p14="http://schemas.microsoft.com/office/powerpoint/2010/main" val="33413163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p:txBody>
          <a:bodyPr>
            <a:normAutofit/>
          </a:bodyPr>
          <a:lstStyle/>
          <a:p>
            <a:r>
              <a:rPr lang="en-US" sz="3000"/>
              <a:t>How vision is used now</a:t>
            </a:r>
            <a:endParaRPr lang="en-US" sz="3000" dirty="0"/>
          </a:p>
        </p:txBody>
      </p:sp>
      <p:sp>
        <p:nvSpPr>
          <p:cNvPr id="30" name="Rectangle 2"/>
          <p:cNvSpPr>
            <a:spLocks noGrp="1"/>
          </p:cNvSpPr>
          <p:nvPr>
            <p:ph idx="1"/>
          </p:nvPr>
        </p:nvSpPr>
        <p:spPr/>
        <p:txBody>
          <a:bodyPr>
            <a:normAutofit/>
          </a:bodyPr>
          <a:lstStyle/>
          <a:p>
            <a:pPr>
              <a:spcBef>
                <a:spcPts val="1200"/>
              </a:spcBef>
            </a:pPr>
            <a:r>
              <a:rPr lang="en-US" sz="2400"/>
              <a:t>Panorama stitching</a:t>
            </a:r>
            <a:r>
              <a:rPr lang="en-US" sz="2200"/>
              <a:t>:</a:t>
            </a:r>
          </a:p>
          <a:p>
            <a:pPr marL="0" indent="0">
              <a:spcBef>
                <a:spcPts val="1200"/>
              </a:spcBef>
              <a:buNone/>
            </a:pPr>
            <a:endParaRPr lang="en-US" sz="2200"/>
          </a:p>
        </p:txBody>
      </p:sp>
      <p:sp>
        <p:nvSpPr>
          <p:cNvPr id="4" name="Slide Number Placeholder 3">
            <a:extLst>
              <a:ext uri="{FF2B5EF4-FFF2-40B4-BE49-F238E27FC236}">
                <a16:creationId xmlns:a16="http://schemas.microsoft.com/office/drawing/2014/main" id="{CD87F52B-9F2E-164B-A332-E18E642B043F}"/>
              </a:ext>
            </a:extLst>
          </p:cNvPr>
          <p:cNvSpPr>
            <a:spLocks noGrp="1"/>
          </p:cNvSpPr>
          <p:nvPr>
            <p:ph type="sldNum" sz="quarter" idx="12"/>
          </p:nvPr>
        </p:nvSpPr>
        <p:spPr/>
        <p:txBody>
          <a:bodyPr/>
          <a:lstStyle/>
          <a:p>
            <a:fld id="{62D56ECA-4C16-4208-B374-27591EF545A3}" type="slidenum">
              <a:rPr lang="en-US" smtClean="0"/>
              <a:pPr/>
              <a:t>17</a:t>
            </a:fld>
            <a:endParaRPr lang="en-US"/>
          </a:p>
        </p:txBody>
      </p:sp>
      <p:sp>
        <p:nvSpPr>
          <p:cNvPr id="5" name="Rectangle 4"/>
          <p:cNvSpPr/>
          <p:nvPr/>
        </p:nvSpPr>
        <p:spPr>
          <a:xfrm>
            <a:off x="8001000" y="1066800"/>
            <a:ext cx="1066800" cy="990600"/>
          </a:xfrm>
          <a:prstGeom prst="rect">
            <a:avLst/>
          </a:prstGeom>
          <a:solidFill>
            <a:srgbClr val="FFFF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 name="Straight Connector 6"/>
          <p:cNvCxnSpPr/>
          <p:nvPr/>
        </p:nvCxnSpPr>
        <p:spPr>
          <a:xfrm>
            <a:off x="568680" y="1219200"/>
            <a:ext cx="8305800" cy="0"/>
          </a:xfrm>
          <a:prstGeom prst="line">
            <a:avLst/>
          </a:prstGeom>
        </p:spPr>
        <p:style>
          <a:lnRef idx="2">
            <a:schemeClr val="accent1"/>
          </a:lnRef>
          <a:fillRef idx="0">
            <a:schemeClr val="accent1"/>
          </a:fillRef>
          <a:effectRef idx="1">
            <a:schemeClr val="accent1"/>
          </a:effectRef>
          <a:fontRef idx="minor">
            <a:schemeClr val="tx1"/>
          </a:fontRef>
        </p:style>
      </p:cxnSp>
      <p:pic>
        <p:nvPicPr>
          <p:cNvPr id="1026" name="Picture 2" descr="http://miseaupoint.org/blog/en/wp-content/uploads/2014/01/photo_stitching.jpg">
            <a:extLst>
              <a:ext uri="{FF2B5EF4-FFF2-40B4-BE49-F238E27FC236}">
                <a16:creationId xmlns:a16="http://schemas.microsoft.com/office/drawing/2014/main" id="{05AE581E-856C-49EB-B8EA-8A7346C5B6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9700" y="1981200"/>
            <a:ext cx="5366192" cy="410154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3BD1FDD7-6CD7-40CE-B650-F6D978D28453}"/>
              </a:ext>
            </a:extLst>
          </p:cNvPr>
          <p:cNvSpPr txBox="1"/>
          <p:nvPr/>
        </p:nvSpPr>
        <p:spPr>
          <a:xfrm>
            <a:off x="3097001" y="6127702"/>
            <a:ext cx="5777479" cy="276999"/>
          </a:xfrm>
          <a:prstGeom prst="rect">
            <a:avLst/>
          </a:prstGeom>
          <a:noFill/>
        </p:spPr>
        <p:txBody>
          <a:bodyPr wrap="none" rtlCol="0">
            <a:spAutoFit/>
          </a:bodyPr>
          <a:lstStyle/>
          <a:p>
            <a:pPr algn="r"/>
            <a:r>
              <a:rPr lang="en-US" sz="1200" i="1"/>
              <a:t>Source:http://miseaupoint.org/blog/en/wp-content/uploads/2014/01/photo_stitching.jpg</a:t>
            </a:r>
          </a:p>
        </p:txBody>
      </p:sp>
    </p:spTree>
    <p:extLst>
      <p:ext uri="{BB962C8B-B14F-4D97-AF65-F5344CB8AC3E}">
        <p14:creationId xmlns:p14="http://schemas.microsoft.com/office/powerpoint/2010/main" val="24581723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iRobot Roomba 690">
            <a:extLst>
              <a:ext uri="{FF2B5EF4-FFF2-40B4-BE49-F238E27FC236}">
                <a16:creationId xmlns:a16="http://schemas.microsoft.com/office/drawing/2014/main" id="{C09FEF48-F7FA-4749-9477-89D2AF35151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49683" y="4362586"/>
            <a:ext cx="2761278" cy="1840852"/>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a:spLocks noGrp="1"/>
          </p:cNvSpPr>
          <p:nvPr>
            <p:ph type="title"/>
          </p:nvPr>
        </p:nvSpPr>
        <p:spPr/>
        <p:txBody>
          <a:bodyPr>
            <a:normAutofit/>
          </a:bodyPr>
          <a:lstStyle/>
          <a:p>
            <a:r>
              <a:rPr lang="en-US" sz="3000"/>
              <a:t>How vision is used now</a:t>
            </a:r>
            <a:endParaRPr lang="en-US" sz="3000" dirty="0"/>
          </a:p>
        </p:txBody>
      </p:sp>
      <p:sp>
        <p:nvSpPr>
          <p:cNvPr id="30" name="Rectangle 2"/>
          <p:cNvSpPr>
            <a:spLocks noGrp="1"/>
          </p:cNvSpPr>
          <p:nvPr>
            <p:ph idx="1"/>
          </p:nvPr>
        </p:nvSpPr>
        <p:spPr/>
        <p:txBody>
          <a:bodyPr>
            <a:normAutofit/>
          </a:bodyPr>
          <a:lstStyle/>
          <a:p>
            <a:pPr>
              <a:spcBef>
                <a:spcPts val="1200"/>
              </a:spcBef>
            </a:pPr>
            <a:r>
              <a:rPr lang="en-US" sz="2400"/>
              <a:t>Games / robots</a:t>
            </a:r>
            <a:r>
              <a:rPr lang="en-US" sz="2200"/>
              <a:t>:</a:t>
            </a:r>
          </a:p>
          <a:p>
            <a:pPr marL="0" indent="0">
              <a:spcBef>
                <a:spcPts val="1200"/>
              </a:spcBef>
              <a:buNone/>
            </a:pPr>
            <a:endParaRPr lang="en-US" sz="2200"/>
          </a:p>
        </p:txBody>
      </p:sp>
      <p:sp>
        <p:nvSpPr>
          <p:cNvPr id="4" name="Slide Number Placeholder 3">
            <a:extLst>
              <a:ext uri="{FF2B5EF4-FFF2-40B4-BE49-F238E27FC236}">
                <a16:creationId xmlns:a16="http://schemas.microsoft.com/office/drawing/2014/main" id="{CD87F52B-9F2E-164B-A332-E18E642B043F}"/>
              </a:ext>
            </a:extLst>
          </p:cNvPr>
          <p:cNvSpPr>
            <a:spLocks noGrp="1"/>
          </p:cNvSpPr>
          <p:nvPr>
            <p:ph type="sldNum" sz="quarter" idx="12"/>
          </p:nvPr>
        </p:nvSpPr>
        <p:spPr/>
        <p:txBody>
          <a:bodyPr/>
          <a:lstStyle/>
          <a:p>
            <a:fld id="{62D56ECA-4C16-4208-B374-27591EF545A3}" type="slidenum">
              <a:rPr lang="en-US" smtClean="0"/>
              <a:pPr/>
              <a:t>18</a:t>
            </a:fld>
            <a:endParaRPr lang="en-US"/>
          </a:p>
        </p:txBody>
      </p:sp>
      <p:sp>
        <p:nvSpPr>
          <p:cNvPr id="5" name="Rectangle 4"/>
          <p:cNvSpPr/>
          <p:nvPr/>
        </p:nvSpPr>
        <p:spPr>
          <a:xfrm>
            <a:off x="8001000" y="1066800"/>
            <a:ext cx="1066800" cy="990600"/>
          </a:xfrm>
          <a:prstGeom prst="rect">
            <a:avLst/>
          </a:prstGeom>
          <a:solidFill>
            <a:srgbClr val="FFFF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 name="Straight Connector 6"/>
          <p:cNvCxnSpPr/>
          <p:nvPr/>
        </p:nvCxnSpPr>
        <p:spPr>
          <a:xfrm>
            <a:off x="568680" y="1219200"/>
            <a:ext cx="8305800" cy="0"/>
          </a:xfrm>
          <a:prstGeom prst="line">
            <a:avLst/>
          </a:prstGeom>
        </p:spPr>
        <p:style>
          <a:lnRef idx="2">
            <a:schemeClr val="accent1"/>
          </a:lnRef>
          <a:fillRef idx="0">
            <a:schemeClr val="accent1"/>
          </a:fillRef>
          <a:effectRef idx="1">
            <a:schemeClr val="accent1"/>
          </a:effectRef>
          <a:fontRef idx="minor">
            <a:schemeClr val="tx1"/>
          </a:fontRef>
        </p:style>
      </p:cxnSp>
      <p:pic>
        <p:nvPicPr>
          <p:cNvPr id="9" name="Picture 2">
            <a:extLst>
              <a:ext uri="{FF2B5EF4-FFF2-40B4-BE49-F238E27FC236}">
                <a16:creationId xmlns:a16="http://schemas.microsoft.com/office/drawing/2014/main" id="{8FC5526D-6F9A-47D7-B3FA-F35BB73CFD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7506" y="2180705"/>
            <a:ext cx="2645469" cy="249658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1" name="Picture 9" descr="2_on_1_melee2">
            <a:hlinkClick r:id="rId6" action="ppaction://hlinkfile"/>
            <a:extLst>
              <a:ext uri="{FF2B5EF4-FFF2-40B4-BE49-F238E27FC236}">
                <a16:creationId xmlns:a16="http://schemas.microsoft.com/office/drawing/2014/main" id="{E78562B1-6E1C-42B7-8694-C8149D1A0020}"/>
              </a:ext>
            </a:extLst>
          </p:cNvPr>
          <p:cNvPicPr>
            <a:picLocks noChangeAspect="1" noChangeArrowheads="1"/>
          </p:cNvPicPr>
          <p:nvPr>
            <p:custDataLst>
              <p:tags r:id="rId1"/>
            </p:custDataLst>
          </p:nvPr>
        </p:nvPicPr>
        <p:blipFill>
          <a:blip r:embed="rId7" cstate="print">
            <a:extLst>
              <a:ext uri="{28A0092B-C50C-407E-A947-70E740481C1C}">
                <a14:useLocalDpi xmlns:a14="http://schemas.microsoft.com/office/drawing/2010/main" val="0"/>
              </a:ext>
            </a:extLst>
          </a:blip>
          <a:srcRect/>
          <a:stretch>
            <a:fillRect/>
          </a:stretch>
        </p:blipFill>
        <p:spPr bwMode="auto">
          <a:xfrm>
            <a:off x="5002083" y="1752600"/>
            <a:ext cx="2761278" cy="20709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a:extLst>
              <a:ext uri="{FF2B5EF4-FFF2-40B4-BE49-F238E27FC236}">
                <a16:creationId xmlns:a16="http://schemas.microsoft.com/office/drawing/2014/main" id="{B57A193D-5008-4A82-BB45-ACCE46402A56}"/>
              </a:ext>
            </a:extLst>
          </p:cNvPr>
          <p:cNvSpPr/>
          <p:nvPr/>
        </p:nvSpPr>
        <p:spPr>
          <a:xfrm>
            <a:off x="4950065" y="3810000"/>
            <a:ext cx="3306429" cy="646331"/>
          </a:xfrm>
          <a:prstGeom prst="rect">
            <a:avLst/>
          </a:prstGeom>
        </p:spPr>
        <p:txBody>
          <a:bodyPr wrap="square">
            <a:spAutoFit/>
          </a:bodyPr>
          <a:lstStyle/>
          <a:p>
            <a:pPr eaLnBrk="1" hangingPunct="1"/>
            <a:r>
              <a:rPr lang="en-US" altLang="en-US">
                <a:hlinkClick r:id="rId8"/>
              </a:rPr>
              <a:t>http://www.robocup.org/</a:t>
            </a:r>
            <a:endParaRPr lang="en-US" altLang="en-US"/>
          </a:p>
          <a:p>
            <a:pPr eaLnBrk="1" hangingPunct="1"/>
            <a:endParaRPr lang="en-US" altLang="en-US"/>
          </a:p>
        </p:txBody>
      </p:sp>
      <p:sp>
        <p:nvSpPr>
          <p:cNvPr id="6" name="Rectangle 5">
            <a:extLst>
              <a:ext uri="{FF2B5EF4-FFF2-40B4-BE49-F238E27FC236}">
                <a16:creationId xmlns:a16="http://schemas.microsoft.com/office/drawing/2014/main" id="{7E947A10-37FC-427D-9911-656DD3CABC9D}"/>
              </a:ext>
            </a:extLst>
          </p:cNvPr>
          <p:cNvSpPr/>
          <p:nvPr/>
        </p:nvSpPr>
        <p:spPr>
          <a:xfrm>
            <a:off x="5136227" y="6109559"/>
            <a:ext cx="2492990" cy="369332"/>
          </a:xfrm>
          <a:prstGeom prst="rect">
            <a:avLst/>
          </a:prstGeom>
        </p:spPr>
        <p:txBody>
          <a:bodyPr wrap="none">
            <a:spAutoFit/>
          </a:bodyPr>
          <a:lstStyle/>
          <a:p>
            <a:r>
              <a:rPr lang="en-US">
                <a:latin typeface="Helvetica" panose="020B0604020202020204" pitchFamily="34" charset="0"/>
              </a:rPr>
              <a:t>Robot vacuum cleaner</a:t>
            </a:r>
            <a:endParaRPr lang="en-US"/>
          </a:p>
        </p:txBody>
      </p:sp>
      <p:sp>
        <p:nvSpPr>
          <p:cNvPr id="17" name="Rectangle 16">
            <a:extLst>
              <a:ext uri="{FF2B5EF4-FFF2-40B4-BE49-F238E27FC236}">
                <a16:creationId xmlns:a16="http://schemas.microsoft.com/office/drawing/2014/main" id="{0EEAC9FF-8DB8-4129-AD06-7D47ADFD97E8}"/>
              </a:ext>
            </a:extLst>
          </p:cNvPr>
          <p:cNvSpPr/>
          <p:nvPr/>
        </p:nvSpPr>
        <p:spPr>
          <a:xfrm>
            <a:off x="685800" y="4721950"/>
            <a:ext cx="3283912" cy="646331"/>
          </a:xfrm>
          <a:prstGeom prst="rect">
            <a:avLst/>
          </a:prstGeom>
        </p:spPr>
        <p:txBody>
          <a:bodyPr wrap="none">
            <a:spAutoFit/>
          </a:bodyPr>
          <a:lstStyle/>
          <a:p>
            <a:r>
              <a:rPr lang="en-US">
                <a:latin typeface="Helvetica" panose="020B0604020202020204" pitchFamily="34" charset="0"/>
              </a:rPr>
              <a:t>Vision-based interaction game</a:t>
            </a:r>
          </a:p>
          <a:p>
            <a:r>
              <a:rPr lang="en-US">
                <a:latin typeface="Helvetica" panose="020B0604020202020204" pitchFamily="34" charset="0"/>
              </a:rPr>
              <a:t>(Microsoft's Kinect)</a:t>
            </a:r>
            <a:endParaRPr lang="en-US"/>
          </a:p>
        </p:txBody>
      </p:sp>
    </p:spTree>
    <p:extLst>
      <p:ext uri="{BB962C8B-B14F-4D97-AF65-F5344CB8AC3E}">
        <p14:creationId xmlns:p14="http://schemas.microsoft.com/office/powerpoint/2010/main" val="27938495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p:txBody>
          <a:bodyPr>
            <a:normAutofit/>
          </a:bodyPr>
          <a:lstStyle/>
          <a:p>
            <a:r>
              <a:rPr lang="en-US" sz="3000"/>
              <a:t>How vision is used now</a:t>
            </a:r>
            <a:endParaRPr lang="en-US" sz="3000" dirty="0"/>
          </a:p>
        </p:txBody>
      </p:sp>
      <p:sp>
        <p:nvSpPr>
          <p:cNvPr id="30" name="Rectangle 2"/>
          <p:cNvSpPr>
            <a:spLocks noGrp="1"/>
          </p:cNvSpPr>
          <p:nvPr>
            <p:ph idx="1"/>
          </p:nvPr>
        </p:nvSpPr>
        <p:spPr/>
        <p:txBody>
          <a:bodyPr>
            <a:normAutofit/>
          </a:bodyPr>
          <a:lstStyle/>
          <a:p>
            <a:pPr>
              <a:spcBef>
                <a:spcPts val="1200"/>
              </a:spcBef>
            </a:pPr>
            <a:r>
              <a:rPr lang="en-US" sz="2400"/>
              <a:t>To learn more about vision applications and companies, please visite D.Lowe 's note</a:t>
            </a:r>
            <a:r>
              <a:rPr lang="en-US" sz="2200"/>
              <a:t>:</a:t>
            </a:r>
          </a:p>
          <a:p>
            <a:pPr marL="0" indent="0">
              <a:spcBef>
                <a:spcPts val="1200"/>
              </a:spcBef>
              <a:buNone/>
            </a:pPr>
            <a:r>
              <a:rPr lang="en-US" sz="2200"/>
              <a:t>https://www.cs.ubc.ca/~lowe/vision.html </a:t>
            </a:r>
          </a:p>
          <a:p>
            <a:pPr marL="0" indent="0">
              <a:spcBef>
                <a:spcPts val="1200"/>
              </a:spcBef>
              <a:buNone/>
            </a:pPr>
            <a:endParaRPr lang="en-US" sz="2200"/>
          </a:p>
        </p:txBody>
      </p:sp>
      <p:sp>
        <p:nvSpPr>
          <p:cNvPr id="4" name="Slide Number Placeholder 3">
            <a:extLst>
              <a:ext uri="{FF2B5EF4-FFF2-40B4-BE49-F238E27FC236}">
                <a16:creationId xmlns:a16="http://schemas.microsoft.com/office/drawing/2014/main" id="{CD87F52B-9F2E-164B-A332-E18E642B043F}"/>
              </a:ext>
            </a:extLst>
          </p:cNvPr>
          <p:cNvSpPr>
            <a:spLocks noGrp="1"/>
          </p:cNvSpPr>
          <p:nvPr>
            <p:ph type="sldNum" sz="quarter" idx="12"/>
          </p:nvPr>
        </p:nvSpPr>
        <p:spPr/>
        <p:txBody>
          <a:bodyPr/>
          <a:lstStyle/>
          <a:p>
            <a:fld id="{62D56ECA-4C16-4208-B374-27591EF545A3}" type="slidenum">
              <a:rPr lang="en-US" smtClean="0"/>
              <a:pPr/>
              <a:t>19</a:t>
            </a:fld>
            <a:endParaRPr lang="en-US"/>
          </a:p>
        </p:txBody>
      </p:sp>
      <p:sp>
        <p:nvSpPr>
          <p:cNvPr id="5" name="Rectangle 4"/>
          <p:cNvSpPr/>
          <p:nvPr/>
        </p:nvSpPr>
        <p:spPr>
          <a:xfrm>
            <a:off x="8001000" y="1066800"/>
            <a:ext cx="1066800" cy="990600"/>
          </a:xfrm>
          <a:prstGeom prst="rect">
            <a:avLst/>
          </a:prstGeom>
          <a:solidFill>
            <a:srgbClr val="FFFF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 name="Straight Connector 6"/>
          <p:cNvCxnSpPr/>
          <p:nvPr/>
        </p:nvCxnSpPr>
        <p:spPr>
          <a:xfrm>
            <a:off x="568680" y="1219200"/>
            <a:ext cx="8305800"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442379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6B416A3F-E43F-43DE-85AD-749442110C43}"/>
              </a:ext>
            </a:extLst>
          </p:cNvPr>
          <p:cNvSpPr>
            <a:spLocks noGrp="1"/>
          </p:cNvSpPr>
          <p:nvPr>
            <p:ph idx="1"/>
          </p:nvPr>
        </p:nvSpPr>
        <p:spPr>
          <a:xfrm>
            <a:off x="628650" y="2654300"/>
            <a:ext cx="7886700" cy="3422650"/>
          </a:xfrm>
        </p:spPr>
        <p:txBody>
          <a:bodyPr>
            <a:normAutofit/>
          </a:bodyPr>
          <a:lstStyle/>
          <a:p>
            <a:pPr marL="0" indent="0" algn="ctr">
              <a:buNone/>
            </a:pPr>
            <a:r>
              <a:rPr lang="en-US" altLang="zh-CN" sz="4000" b="1" dirty="0">
                <a:solidFill>
                  <a:schemeClr val="bg1"/>
                </a:solidFill>
              </a:rPr>
              <a:t>Introduction to </a:t>
            </a:r>
          </a:p>
          <a:p>
            <a:pPr marL="0" indent="0" algn="ctr">
              <a:buNone/>
            </a:pPr>
            <a:r>
              <a:rPr lang="en-US" altLang="zh-CN" sz="6000" b="1" dirty="0">
                <a:solidFill>
                  <a:schemeClr val="bg1"/>
                </a:solidFill>
              </a:rPr>
              <a:t>Data Science</a:t>
            </a:r>
          </a:p>
          <a:p>
            <a:pPr marL="0" indent="0" algn="ctr">
              <a:buNone/>
            </a:pPr>
            <a:r>
              <a:rPr lang="en-US" altLang="zh-CN" sz="3600" b="1" dirty="0">
                <a:solidFill>
                  <a:schemeClr val="bg1"/>
                </a:solidFill>
              </a:rPr>
              <a:t>(IT4142E)</a:t>
            </a:r>
            <a:endParaRPr lang="zh-CN" altLang="en-US" sz="3600" b="1" dirty="0">
              <a:solidFill>
                <a:schemeClr val="bg1"/>
              </a:solidFill>
            </a:endParaRPr>
          </a:p>
        </p:txBody>
      </p:sp>
    </p:spTree>
    <p:extLst>
      <p:ext uri="{BB962C8B-B14F-4D97-AF65-F5344CB8AC3E}">
        <p14:creationId xmlns:p14="http://schemas.microsoft.com/office/powerpoint/2010/main" val="6830454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p:txBody>
          <a:bodyPr>
            <a:normAutofit/>
          </a:bodyPr>
          <a:lstStyle/>
          <a:p>
            <a:r>
              <a:rPr lang="en-US" sz="3000"/>
              <a:t>Some topics in CV</a:t>
            </a:r>
            <a:endParaRPr lang="en-US" sz="3000" dirty="0"/>
          </a:p>
        </p:txBody>
      </p:sp>
      <p:sp>
        <p:nvSpPr>
          <p:cNvPr id="30" name="Rectangle 2"/>
          <p:cNvSpPr>
            <a:spLocks noGrp="1"/>
          </p:cNvSpPr>
          <p:nvPr>
            <p:ph idx="1"/>
          </p:nvPr>
        </p:nvSpPr>
        <p:spPr/>
        <p:txBody>
          <a:bodyPr>
            <a:normAutofit fontScale="70000" lnSpcReduction="20000"/>
          </a:bodyPr>
          <a:lstStyle/>
          <a:p>
            <a:pPr>
              <a:spcBef>
                <a:spcPts val="1200"/>
              </a:spcBef>
            </a:pPr>
            <a:r>
              <a:rPr lang="en-US" sz="2200"/>
              <a:t>Surveillance Cameras:</a:t>
            </a:r>
          </a:p>
          <a:p>
            <a:pPr lvl="1">
              <a:spcBef>
                <a:spcPts val="1200"/>
              </a:spcBef>
            </a:pPr>
            <a:r>
              <a:rPr lang="en-US" sz="2200"/>
              <a:t>Counting number of clients in shop/restaurant</a:t>
            </a:r>
          </a:p>
          <a:p>
            <a:pPr lvl="1">
              <a:spcBef>
                <a:spcPts val="1200"/>
              </a:spcBef>
            </a:pPr>
            <a:r>
              <a:rPr lang="en-US" sz="2200"/>
              <a:t>Detecting abnormal behaviors</a:t>
            </a:r>
          </a:p>
          <a:p>
            <a:pPr lvl="1">
              <a:spcBef>
                <a:spcPts val="1200"/>
              </a:spcBef>
            </a:pPr>
            <a:r>
              <a:rPr lang="en-US" sz="2200"/>
              <a:t>Measuring customer's satisfaction</a:t>
            </a:r>
          </a:p>
          <a:p>
            <a:pPr lvl="1">
              <a:spcBef>
                <a:spcPts val="1200"/>
              </a:spcBef>
            </a:pPr>
            <a:r>
              <a:rPr lang="en-US" sz="2200"/>
              <a:t>Object tracking: </a:t>
            </a:r>
            <a:r>
              <a:rPr lang="en-US" sz="2100"/>
              <a:t>Someone ran a red light? </a:t>
            </a:r>
            <a:endParaRPr lang="en-US" sz="2400"/>
          </a:p>
          <a:p>
            <a:pPr>
              <a:spcBef>
                <a:spcPts val="1200"/>
              </a:spcBef>
            </a:pPr>
            <a:r>
              <a:rPr lang="en-US" sz="2200"/>
              <a:t>Object classification / detection</a:t>
            </a:r>
          </a:p>
          <a:p>
            <a:pPr lvl="1">
              <a:spcBef>
                <a:spcPts val="1200"/>
              </a:spcBef>
            </a:pPr>
            <a:r>
              <a:rPr lang="en-US" sz="2200"/>
              <a:t>Face / body/ eyes detection</a:t>
            </a:r>
          </a:p>
          <a:p>
            <a:pPr lvl="1">
              <a:spcBef>
                <a:spcPts val="1200"/>
              </a:spcBef>
            </a:pPr>
            <a:r>
              <a:rPr lang="en-US" sz="2200"/>
              <a:t>Action recognition</a:t>
            </a:r>
          </a:p>
          <a:p>
            <a:pPr lvl="1">
              <a:spcBef>
                <a:spcPts val="1200"/>
              </a:spcBef>
            </a:pPr>
            <a:r>
              <a:rPr lang="en-US" sz="2200"/>
              <a:t>Defect detection</a:t>
            </a:r>
          </a:p>
          <a:p>
            <a:pPr>
              <a:spcBef>
                <a:spcPts val="1200"/>
              </a:spcBef>
            </a:pPr>
            <a:r>
              <a:rPr lang="en-US" sz="2200"/>
              <a:t>Image annotation / labeling</a:t>
            </a:r>
          </a:p>
          <a:p>
            <a:pPr>
              <a:spcBef>
                <a:spcPts val="1200"/>
              </a:spcBef>
            </a:pPr>
            <a:r>
              <a:rPr lang="en-US" sz="2200"/>
              <a:t>Text detection and recognition</a:t>
            </a:r>
          </a:p>
          <a:p>
            <a:pPr lvl="1">
              <a:spcBef>
                <a:spcPts val="1200"/>
              </a:spcBef>
            </a:pPr>
            <a:r>
              <a:rPr lang="en-US" sz="2200"/>
              <a:t>Card visit reader</a:t>
            </a:r>
          </a:p>
          <a:p>
            <a:pPr>
              <a:spcBef>
                <a:spcPts val="1200"/>
              </a:spcBef>
            </a:pPr>
            <a:r>
              <a:rPr lang="en-US" sz="2200"/>
              <a:t>3D object construction from 2D images</a:t>
            </a:r>
          </a:p>
          <a:p>
            <a:pPr>
              <a:spcBef>
                <a:spcPts val="1200"/>
              </a:spcBef>
            </a:pPr>
            <a:endParaRPr lang="en-US" sz="2200" dirty="0"/>
          </a:p>
        </p:txBody>
      </p:sp>
      <p:sp>
        <p:nvSpPr>
          <p:cNvPr id="4" name="Slide Number Placeholder 3">
            <a:extLst>
              <a:ext uri="{FF2B5EF4-FFF2-40B4-BE49-F238E27FC236}">
                <a16:creationId xmlns:a16="http://schemas.microsoft.com/office/drawing/2014/main" id="{CD87F52B-9F2E-164B-A332-E18E642B043F}"/>
              </a:ext>
            </a:extLst>
          </p:cNvPr>
          <p:cNvSpPr>
            <a:spLocks noGrp="1"/>
          </p:cNvSpPr>
          <p:nvPr>
            <p:ph type="sldNum" sz="quarter" idx="12"/>
          </p:nvPr>
        </p:nvSpPr>
        <p:spPr/>
        <p:txBody>
          <a:bodyPr/>
          <a:lstStyle/>
          <a:p>
            <a:fld id="{62D56ECA-4C16-4208-B374-27591EF545A3}" type="slidenum">
              <a:rPr lang="en-US" smtClean="0"/>
              <a:pPr/>
              <a:t>20</a:t>
            </a:fld>
            <a:endParaRPr lang="en-US"/>
          </a:p>
        </p:txBody>
      </p:sp>
      <p:sp>
        <p:nvSpPr>
          <p:cNvPr id="5" name="Rectangle 4"/>
          <p:cNvSpPr/>
          <p:nvPr/>
        </p:nvSpPr>
        <p:spPr>
          <a:xfrm>
            <a:off x="8001000" y="1066800"/>
            <a:ext cx="1066800" cy="990600"/>
          </a:xfrm>
          <a:prstGeom prst="rect">
            <a:avLst/>
          </a:prstGeom>
          <a:solidFill>
            <a:srgbClr val="FFFF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 name="Straight Connector 6"/>
          <p:cNvCxnSpPr/>
          <p:nvPr/>
        </p:nvCxnSpPr>
        <p:spPr>
          <a:xfrm>
            <a:off x="568680" y="1219200"/>
            <a:ext cx="8305800" cy="0"/>
          </a:xfrm>
          <a:prstGeom prst="line">
            <a:avLst/>
          </a:prstGeom>
        </p:spPr>
        <p:style>
          <a:lnRef idx="2">
            <a:schemeClr val="accent1"/>
          </a:lnRef>
          <a:fillRef idx="0">
            <a:schemeClr val="accent1"/>
          </a:fillRef>
          <a:effectRef idx="1">
            <a:schemeClr val="accent1"/>
          </a:effectRef>
          <a:fontRef idx="minor">
            <a:schemeClr val="tx1"/>
          </a:fontRef>
        </p:style>
      </p:cxnSp>
      <p:pic>
        <p:nvPicPr>
          <p:cNvPr id="8" name="Picture 7">
            <a:extLst>
              <a:ext uri="{FF2B5EF4-FFF2-40B4-BE49-F238E27FC236}">
                <a16:creationId xmlns:a16="http://schemas.microsoft.com/office/drawing/2014/main" id="{9FE7A482-FF8E-42BB-9EFD-BFCD75007B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63243" y="3287329"/>
            <a:ext cx="3804557" cy="2961071"/>
          </a:xfrm>
          <a:prstGeom prst="rect">
            <a:avLst/>
          </a:prstGeom>
        </p:spPr>
      </p:pic>
    </p:spTree>
    <p:extLst>
      <p:ext uri="{BB962C8B-B14F-4D97-AF65-F5344CB8AC3E}">
        <p14:creationId xmlns:p14="http://schemas.microsoft.com/office/powerpoint/2010/main" val="17068749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p:txBody>
          <a:bodyPr>
            <a:normAutofit/>
          </a:bodyPr>
          <a:lstStyle/>
          <a:p>
            <a:r>
              <a:rPr lang="en-US" sz="3000"/>
              <a:t>What we will talk about?</a:t>
            </a:r>
            <a:endParaRPr lang="en-US" sz="3000" dirty="0"/>
          </a:p>
        </p:txBody>
      </p:sp>
      <p:sp>
        <p:nvSpPr>
          <p:cNvPr id="30" name="Rectangle 2"/>
          <p:cNvSpPr>
            <a:spLocks noGrp="1"/>
          </p:cNvSpPr>
          <p:nvPr>
            <p:ph idx="1"/>
          </p:nvPr>
        </p:nvSpPr>
        <p:spPr/>
        <p:txBody>
          <a:bodyPr>
            <a:normAutofit/>
          </a:bodyPr>
          <a:lstStyle/>
          <a:p>
            <a:r>
              <a:rPr lang="en-US" sz="2400"/>
              <a:t>2 types information we would like to extract from images</a:t>
            </a:r>
            <a:r>
              <a:rPr lang="en-US" sz="2200"/>
              <a:t>:</a:t>
            </a:r>
          </a:p>
          <a:p>
            <a:pPr lvl="1"/>
            <a:r>
              <a:rPr lang="en-US" sz="2200"/>
              <a:t>Matrix 3D information</a:t>
            </a:r>
          </a:p>
          <a:p>
            <a:pPr lvl="1"/>
            <a:r>
              <a:rPr lang="en-US" sz="2200"/>
              <a:t>Semantic Information</a:t>
            </a:r>
          </a:p>
        </p:txBody>
      </p:sp>
      <p:sp>
        <p:nvSpPr>
          <p:cNvPr id="4" name="Slide Number Placeholder 3">
            <a:extLst>
              <a:ext uri="{FF2B5EF4-FFF2-40B4-BE49-F238E27FC236}">
                <a16:creationId xmlns:a16="http://schemas.microsoft.com/office/drawing/2014/main" id="{CD87F52B-9F2E-164B-A332-E18E642B043F}"/>
              </a:ext>
            </a:extLst>
          </p:cNvPr>
          <p:cNvSpPr>
            <a:spLocks noGrp="1"/>
          </p:cNvSpPr>
          <p:nvPr>
            <p:ph type="sldNum" sz="quarter" idx="12"/>
          </p:nvPr>
        </p:nvSpPr>
        <p:spPr/>
        <p:txBody>
          <a:bodyPr/>
          <a:lstStyle/>
          <a:p>
            <a:fld id="{62D56ECA-4C16-4208-B374-27591EF545A3}" type="slidenum">
              <a:rPr lang="en-US" smtClean="0"/>
              <a:pPr/>
              <a:t>21</a:t>
            </a:fld>
            <a:endParaRPr lang="en-US"/>
          </a:p>
        </p:txBody>
      </p:sp>
      <p:sp>
        <p:nvSpPr>
          <p:cNvPr id="5" name="Rectangle 4"/>
          <p:cNvSpPr/>
          <p:nvPr/>
        </p:nvSpPr>
        <p:spPr>
          <a:xfrm>
            <a:off x="8001000" y="1066800"/>
            <a:ext cx="1066800" cy="990600"/>
          </a:xfrm>
          <a:prstGeom prst="rect">
            <a:avLst/>
          </a:prstGeom>
          <a:solidFill>
            <a:srgbClr val="FFFF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 name="Straight Connector 6"/>
          <p:cNvCxnSpPr/>
          <p:nvPr/>
        </p:nvCxnSpPr>
        <p:spPr>
          <a:xfrm>
            <a:off x="568680" y="1219200"/>
            <a:ext cx="8305800" cy="0"/>
          </a:xfrm>
          <a:prstGeom prst="line">
            <a:avLst/>
          </a:prstGeom>
        </p:spPr>
        <p:style>
          <a:lnRef idx="2">
            <a:schemeClr val="accent1"/>
          </a:lnRef>
          <a:fillRef idx="0">
            <a:schemeClr val="accent1"/>
          </a:fillRef>
          <a:effectRef idx="1">
            <a:schemeClr val="accent1"/>
          </a:effectRef>
          <a:fontRef idx="minor">
            <a:schemeClr val="tx1"/>
          </a:fontRef>
        </p:style>
      </p:cxnSp>
      <p:pic>
        <p:nvPicPr>
          <p:cNvPr id="11" name="Picture 10">
            <a:extLst>
              <a:ext uri="{FF2B5EF4-FFF2-40B4-BE49-F238E27FC236}">
                <a16:creationId xmlns:a16="http://schemas.microsoft.com/office/drawing/2014/main" id="{CEF2A566-9B56-4A13-9D3E-6723E0C4EC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2754" y="3236848"/>
            <a:ext cx="2358068" cy="1768551"/>
          </a:xfrm>
          <a:prstGeom prst="rect">
            <a:avLst/>
          </a:prstGeom>
        </p:spPr>
      </p:pic>
      <p:sp>
        <p:nvSpPr>
          <p:cNvPr id="12" name="TextBox 11">
            <a:extLst>
              <a:ext uri="{FF2B5EF4-FFF2-40B4-BE49-F238E27FC236}">
                <a16:creationId xmlns:a16="http://schemas.microsoft.com/office/drawing/2014/main" id="{CE5F4CF7-95B5-4321-9846-C04F7C869A30}"/>
              </a:ext>
            </a:extLst>
          </p:cNvPr>
          <p:cNvSpPr txBox="1"/>
          <p:nvPr/>
        </p:nvSpPr>
        <p:spPr>
          <a:xfrm>
            <a:off x="6761025" y="2829416"/>
            <a:ext cx="1577676" cy="369332"/>
          </a:xfrm>
          <a:prstGeom prst="rect">
            <a:avLst/>
          </a:prstGeom>
          <a:noFill/>
        </p:spPr>
        <p:txBody>
          <a:bodyPr wrap="none" rtlCol="0">
            <a:spAutoFit/>
          </a:bodyPr>
          <a:lstStyle/>
          <a:p>
            <a:r>
              <a:rPr lang="en-US">
                <a:solidFill>
                  <a:srgbClr val="0070C0"/>
                </a:solidFill>
              </a:rPr>
              <a:t>3D building?</a:t>
            </a:r>
          </a:p>
        </p:txBody>
      </p:sp>
      <p:sp>
        <p:nvSpPr>
          <p:cNvPr id="13" name="TextBox 12">
            <a:extLst>
              <a:ext uri="{FF2B5EF4-FFF2-40B4-BE49-F238E27FC236}">
                <a16:creationId xmlns:a16="http://schemas.microsoft.com/office/drawing/2014/main" id="{AF212CE8-641B-4884-BC67-3C873E157580}"/>
              </a:ext>
            </a:extLst>
          </p:cNvPr>
          <p:cNvSpPr txBox="1"/>
          <p:nvPr/>
        </p:nvSpPr>
        <p:spPr>
          <a:xfrm>
            <a:off x="6621376" y="3563589"/>
            <a:ext cx="1443024" cy="369332"/>
          </a:xfrm>
          <a:prstGeom prst="rect">
            <a:avLst/>
          </a:prstGeom>
          <a:noFill/>
        </p:spPr>
        <p:txBody>
          <a:bodyPr wrap="none" rtlCol="0">
            <a:spAutoFit/>
          </a:bodyPr>
          <a:lstStyle/>
          <a:p>
            <a:r>
              <a:rPr lang="en-US">
                <a:solidFill>
                  <a:srgbClr val="0070C0"/>
                </a:solidFill>
              </a:rPr>
              <a:t>Where is it?</a:t>
            </a:r>
          </a:p>
        </p:txBody>
      </p:sp>
      <p:sp>
        <p:nvSpPr>
          <p:cNvPr id="15" name="TextBox 14">
            <a:extLst>
              <a:ext uri="{FF2B5EF4-FFF2-40B4-BE49-F238E27FC236}">
                <a16:creationId xmlns:a16="http://schemas.microsoft.com/office/drawing/2014/main" id="{32CEEAD2-8909-4078-A4DF-5B242707477F}"/>
              </a:ext>
            </a:extLst>
          </p:cNvPr>
          <p:cNvSpPr txBox="1"/>
          <p:nvPr/>
        </p:nvSpPr>
        <p:spPr>
          <a:xfrm>
            <a:off x="6567220" y="3857883"/>
            <a:ext cx="2512226" cy="646331"/>
          </a:xfrm>
          <a:prstGeom prst="rect">
            <a:avLst/>
          </a:prstGeom>
          <a:noFill/>
        </p:spPr>
        <p:txBody>
          <a:bodyPr wrap="none" rtlCol="0">
            <a:spAutoFit/>
          </a:bodyPr>
          <a:lstStyle/>
          <a:p>
            <a:r>
              <a:rPr lang="en-US">
                <a:solidFill>
                  <a:srgbClr val="0070C0"/>
                </a:solidFill>
              </a:rPr>
              <a:t>Text in the picture, </a:t>
            </a:r>
          </a:p>
          <a:p>
            <a:r>
              <a:rPr lang="en-US">
                <a:solidFill>
                  <a:srgbClr val="0070C0"/>
                </a:solidFill>
              </a:rPr>
              <a:t>what does it means?</a:t>
            </a:r>
          </a:p>
        </p:txBody>
      </p:sp>
      <p:sp>
        <p:nvSpPr>
          <p:cNvPr id="17" name="TextBox 16">
            <a:extLst>
              <a:ext uri="{FF2B5EF4-FFF2-40B4-BE49-F238E27FC236}">
                <a16:creationId xmlns:a16="http://schemas.microsoft.com/office/drawing/2014/main" id="{D9CB3371-6AA7-419B-8226-BFE9A6ED8DA8}"/>
              </a:ext>
            </a:extLst>
          </p:cNvPr>
          <p:cNvSpPr txBox="1"/>
          <p:nvPr/>
        </p:nvSpPr>
        <p:spPr>
          <a:xfrm>
            <a:off x="6593044" y="4457292"/>
            <a:ext cx="2116285" cy="646331"/>
          </a:xfrm>
          <a:prstGeom prst="rect">
            <a:avLst/>
          </a:prstGeom>
          <a:noFill/>
        </p:spPr>
        <p:txBody>
          <a:bodyPr wrap="none" rtlCol="0">
            <a:spAutoFit/>
          </a:bodyPr>
          <a:lstStyle/>
          <a:p>
            <a:r>
              <a:rPr lang="en-US">
                <a:solidFill>
                  <a:srgbClr val="0070C0"/>
                </a:solidFill>
              </a:rPr>
              <a:t>Are there person </a:t>
            </a:r>
          </a:p>
          <a:p>
            <a:r>
              <a:rPr lang="en-US">
                <a:solidFill>
                  <a:srgbClr val="0070C0"/>
                </a:solidFill>
              </a:rPr>
              <a:t>in the picture?</a:t>
            </a:r>
          </a:p>
        </p:txBody>
      </p:sp>
      <p:cxnSp>
        <p:nvCxnSpPr>
          <p:cNvPr id="18" name="Straight Arrow Connector 17">
            <a:extLst>
              <a:ext uri="{FF2B5EF4-FFF2-40B4-BE49-F238E27FC236}">
                <a16:creationId xmlns:a16="http://schemas.microsoft.com/office/drawing/2014/main" id="{103CFA1D-014A-4F41-ADC2-97B2D1CB530A}"/>
              </a:ext>
            </a:extLst>
          </p:cNvPr>
          <p:cNvCxnSpPr>
            <a:cxnSpLocks/>
            <a:stCxn id="11" idx="3"/>
          </p:cNvCxnSpPr>
          <p:nvPr/>
        </p:nvCxnSpPr>
        <p:spPr>
          <a:xfrm flipV="1">
            <a:off x="3110822" y="2975337"/>
            <a:ext cx="3428551" cy="114578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0" name="Straight Arrow Connector 19">
            <a:extLst>
              <a:ext uri="{FF2B5EF4-FFF2-40B4-BE49-F238E27FC236}">
                <a16:creationId xmlns:a16="http://schemas.microsoft.com/office/drawing/2014/main" id="{6BFB46FA-1D32-4BAD-B69C-13A8EB6D3FA4}"/>
              </a:ext>
            </a:extLst>
          </p:cNvPr>
          <p:cNvCxnSpPr>
            <a:cxnSpLocks/>
            <a:stCxn id="11" idx="3"/>
            <a:endCxn id="15" idx="1"/>
          </p:cNvCxnSpPr>
          <p:nvPr/>
        </p:nvCxnSpPr>
        <p:spPr>
          <a:xfrm>
            <a:off x="3110822" y="4121124"/>
            <a:ext cx="3456398" cy="5992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9" name="TextBox 28">
            <a:extLst>
              <a:ext uri="{FF2B5EF4-FFF2-40B4-BE49-F238E27FC236}">
                <a16:creationId xmlns:a16="http://schemas.microsoft.com/office/drawing/2014/main" id="{2EAB5BC2-FC28-4643-BBD3-3DB5C8A75BE4}"/>
              </a:ext>
            </a:extLst>
          </p:cNvPr>
          <p:cNvSpPr txBox="1"/>
          <p:nvPr/>
        </p:nvSpPr>
        <p:spPr>
          <a:xfrm>
            <a:off x="3387043" y="4190717"/>
            <a:ext cx="2876108" cy="646331"/>
          </a:xfrm>
          <a:prstGeom prst="rect">
            <a:avLst/>
          </a:prstGeom>
          <a:noFill/>
        </p:spPr>
        <p:txBody>
          <a:bodyPr wrap="none" rtlCol="0">
            <a:spAutoFit/>
          </a:bodyPr>
          <a:lstStyle/>
          <a:p>
            <a:r>
              <a:rPr lang="en-US">
                <a:solidFill>
                  <a:srgbClr val="FF0000"/>
                </a:solidFill>
              </a:rPr>
              <a:t>How to represent </a:t>
            </a:r>
          </a:p>
          <a:p>
            <a:r>
              <a:rPr lang="en-US">
                <a:solidFill>
                  <a:srgbClr val="FF0000"/>
                </a:solidFill>
              </a:rPr>
              <a:t>the content of images ?</a:t>
            </a:r>
          </a:p>
        </p:txBody>
      </p:sp>
      <p:sp>
        <p:nvSpPr>
          <p:cNvPr id="31" name="TextBox 30">
            <a:extLst>
              <a:ext uri="{FF2B5EF4-FFF2-40B4-BE49-F238E27FC236}">
                <a16:creationId xmlns:a16="http://schemas.microsoft.com/office/drawing/2014/main" id="{140CF09D-97C9-41DF-881E-C4D1074A1A51}"/>
              </a:ext>
            </a:extLst>
          </p:cNvPr>
          <p:cNvSpPr txBox="1"/>
          <p:nvPr/>
        </p:nvSpPr>
        <p:spPr>
          <a:xfrm>
            <a:off x="457199" y="5583762"/>
            <a:ext cx="1968287" cy="369332"/>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b="1" dirty="0">
                <a:solidFill>
                  <a:srgbClr val="0070C0"/>
                </a:solidFill>
              </a:rPr>
              <a:t>Pre-processing</a:t>
            </a:r>
          </a:p>
        </p:txBody>
      </p:sp>
      <p:sp>
        <p:nvSpPr>
          <p:cNvPr id="32" name="TextBox 31">
            <a:extLst>
              <a:ext uri="{FF2B5EF4-FFF2-40B4-BE49-F238E27FC236}">
                <a16:creationId xmlns:a16="http://schemas.microsoft.com/office/drawing/2014/main" id="{B93D4435-78D5-4877-AB57-D40C98308445}"/>
              </a:ext>
            </a:extLst>
          </p:cNvPr>
          <p:cNvSpPr txBox="1"/>
          <p:nvPr/>
        </p:nvSpPr>
        <p:spPr>
          <a:xfrm>
            <a:off x="3047363" y="5267294"/>
            <a:ext cx="2239716"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en-US" b="1" dirty="0">
                <a:solidFill>
                  <a:srgbClr val="0070C0"/>
                </a:solidFill>
              </a:rPr>
              <a:t>Feature extraction</a:t>
            </a:r>
          </a:p>
        </p:txBody>
      </p:sp>
      <p:sp>
        <p:nvSpPr>
          <p:cNvPr id="33" name="TextBox 32">
            <a:extLst>
              <a:ext uri="{FF2B5EF4-FFF2-40B4-BE49-F238E27FC236}">
                <a16:creationId xmlns:a16="http://schemas.microsoft.com/office/drawing/2014/main" id="{D6E81D1F-CB03-477E-A99C-5040E8CD360A}"/>
              </a:ext>
            </a:extLst>
          </p:cNvPr>
          <p:cNvSpPr txBox="1"/>
          <p:nvPr/>
        </p:nvSpPr>
        <p:spPr>
          <a:xfrm>
            <a:off x="5638163" y="5267294"/>
            <a:ext cx="1152880"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en-US" dirty="0"/>
              <a:t>Learning</a:t>
            </a:r>
          </a:p>
        </p:txBody>
      </p:sp>
      <p:sp>
        <p:nvSpPr>
          <p:cNvPr id="34" name="TextBox 33">
            <a:extLst>
              <a:ext uri="{FF2B5EF4-FFF2-40B4-BE49-F238E27FC236}">
                <a16:creationId xmlns:a16="http://schemas.microsoft.com/office/drawing/2014/main" id="{33B3F50C-E408-463B-8A72-B57834DEBDC0}"/>
              </a:ext>
            </a:extLst>
          </p:cNvPr>
          <p:cNvSpPr txBox="1"/>
          <p:nvPr/>
        </p:nvSpPr>
        <p:spPr>
          <a:xfrm>
            <a:off x="3047363" y="5860776"/>
            <a:ext cx="3733800" cy="369332"/>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dirty="0"/>
              <a:t>Deep Learning</a:t>
            </a:r>
          </a:p>
        </p:txBody>
      </p:sp>
      <p:cxnSp>
        <p:nvCxnSpPr>
          <p:cNvPr id="35" name="Straight Arrow Connector 34">
            <a:extLst>
              <a:ext uri="{FF2B5EF4-FFF2-40B4-BE49-F238E27FC236}">
                <a16:creationId xmlns:a16="http://schemas.microsoft.com/office/drawing/2014/main" id="{3F74C46A-DB84-4D59-A16D-1932211EB791}"/>
              </a:ext>
            </a:extLst>
          </p:cNvPr>
          <p:cNvCxnSpPr/>
          <p:nvPr/>
        </p:nvCxnSpPr>
        <p:spPr>
          <a:xfrm>
            <a:off x="2513963" y="5812362"/>
            <a:ext cx="3810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6" name="Straight Arrow Connector 35">
            <a:extLst>
              <a:ext uri="{FF2B5EF4-FFF2-40B4-BE49-F238E27FC236}">
                <a16:creationId xmlns:a16="http://schemas.microsoft.com/office/drawing/2014/main" id="{66CE3834-4CF3-4FD2-8C9B-0F8F5DCDD1EF}"/>
              </a:ext>
            </a:extLst>
          </p:cNvPr>
          <p:cNvCxnSpPr/>
          <p:nvPr/>
        </p:nvCxnSpPr>
        <p:spPr>
          <a:xfrm>
            <a:off x="6933563" y="5800694"/>
            <a:ext cx="3810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7" name="TextBox 36">
            <a:extLst>
              <a:ext uri="{FF2B5EF4-FFF2-40B4-BE49-F238E27FC236}">
                <a16:creationId xmlns:a16="http://schemas.microsoft.com/office/drawing/2014/main" id="{AFC66956-1CCD-4337-8B35-221E32995C85}"/>
              </a:ext>
            </a:extLst>
          </p:cNvPr>
          <p:cNvSpPr txBox="1"/>
          <p:nvPr/>
        </p:nvSpPr>
        <p:spPr>
          <a:xfrm>
            <a:off x="7466963" y="5583762"/>
            <a:ext cx="902811"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en-US" dirty="0"/>
              <a:t>Model</a:t>
            </a:r>
          </a:p>
        </p:txBody>
      </p:sp>
    </p:spTree>
    <p:extLst>
      <p:ext uri="{BB962C8B-B14F-4D97-AF65-F5344CB8AC3E}">
        <p14:creationId xmlns:p14="http://schemas.microsoft.com/office/powerpoint/2010/main" val="8106756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p:txBody>
          <a:bodyPr>
            <a:normAutofit/>
          </a:bodyPr>
          <a:lstStyle/>
          <a:p>
            <a:r>
              <a:rPr lang="en-US" sz="3000"/>
              <a:t>Digital images ?</a:t>
            </a:r>
            <a:endParaRPr lang="en-US" sz="3000" dirty="0"/>
          </a:p>
        </p:txBody>
      </p:sp>
      <p:sp>
        <p:nvSpPr>
          <p:cNvPr id="30" name="Rectangle 2"/>
          <p:cNvSpPr>
            <a:spLocks noGrp="1"/>
          </p:cNvSpPr>
          <p:nvPr>
            <p:ph idx="1"/>
          </p:nvPr>
        </p:nvSpPr>
        <p:spPr/>
        <p:txBody>
          <a:bodyPr>
            <a:normAutofit/>
          </a:bodyPr>
          <a:lstStyle/>
          <a:p>
            <a:r>
              <a:rPr lang="en-US" sz="2200"/>
              <a:t>What we can see  on the picture?</a:t>
            </a:r>
          </a:p>
          <a:p>
            <a:pPr lvl="1"/>
            <a:r>
              <a:rPr lang="en-US" sz="2200"/>
              <a:t>A car?</a:t>
            </a:r>
          </a:p>
          <a:p>
            <a:r>
              <a:rPr lang="en-US" sz="2200"/>
              <a:t>What does the machine see?</a:t>
            </a:r>
          </a:p>
          <a:p>
            <a:pPr lvl="1"/>
            <a:r>
              <a:rPr lang="en-US" sz="2200"/>
              <a:t>Image is a matrix of pixels</a:t>
            </a:r>
          </a:p>
          <a:p>
            <a:pPr lvl="1"/>
            <a:r>
              <a:rPr lang="en-US" sz="2200"/>
              <a:t>Image N x M : N xM matrix</a:t>
            </a:r>
          </a:p>
          <a:p>
            <a:pPr lvl="1"/>
            <a:r>
              <a:rPr lang="en-US" sz="2200"/>
              <a:t>1 pixel </a:t>
            </a:r>
            <a:r>
              <a:rPr lang="en-US" sz="2200">
                <a:sym typeface="Wingdings" panose="05000000000000000000" pitchFamily="2" charset="2"/>
              </a:rPr>
              <a:t>(gray levels):</a:t>
            </a:r>
          </a:p>
          <a:p>
            <a:pPr lvl="2"/>
            <a:r>
              <a:rPr lang="en-US" sz="2200"/>
              <a:t>A intensity value: 0-255</a:t>
            </a:r>
          </a:p>
          <a:p>
            <a:pPr lvl="2"/>
            <a:r>
              <a:rPr lang="en-US" sz="2200"/>
              <a:t>Black: 0</a:t>
            </a:r>
          </a:p>
          <a:p>
            <a:pPr lvl="2"/>
            <a:r>
              <a:rPr lang="en-US" sz="2200"/>
              <a:t>White: 255 </a:t>
            </a:r>
          </a:p>
        </p:txBody>
      </p:sp>
      <p:sp>
        <p:nvSpPr>
          <p:cNvPr id="4" name="Slide Number Placeholder 3">
            <a:extLst>
              <a:ext uri="{FF2B5EF4-FFF2-40B4-BE49-F238E27FC236}">
                <a16:creationId xmlns:a16="http://schemas.microsoft.com/office/drawing/2014/main" id="{CD87F52B-9F2E-164B-A332-E18E642B043F}"/>
              </a:ext>
            </a:extLst>
          </p:cNvPr>
          <p:cNvSpPr>
            <a:spLocks noGrp="1"/>
          </p:cNvSpPr>
          <p:nvPr>
            <p:ph type="sldNum" sz="quarter" idx="12"/>
          </p:nvPr>
        </p:nvSpPr>
        <p:spPr/>
        <p:txBody>
          <a:bodyPr/>
          <a:lstStyle/>
          <a:p>
            <a:fld id="{62D56ECA-4C16-4208-B374-27591EF545A3}" type="slidenum">
              <a:rPr lang="en-US" smtClean="0"/>
              <a:pPr/>
              <a:t>22</a:t>
            </a:fld>
            <a:endParaRPr lang="en-US"/>
          </a:p>
        </p:txBody>
      </p:sp>
      <p:sp>
        <p:nvSpPr>
          <p:cNvPr id="5" name="Rectangle 4"/>
          <p:cNvSpPr/>
          <p:nvPr/>
        </p:nvSpPr>
        <p:spPr>
          <a:xfrm>
            <a:off x="8001000" y="1066800"/>
            <a:ext cx="1066800" cy="990600"/>
          </a:xfrm>
          <a:prstGeom prst="rect">
            <a:avLst/>
          </a:prstGeom>
          <a:solidFill>
            <a:srgbClr val="FFFF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 name="Straight Connector 6"/>
          <p:cNvCxnSpPr/>
          <p:nvPr/>
        </p:nvCxnSpPr>
        <p:spPr>
          <a:xfrm>
            <a:off x="568680" y="1219200"/>
            <a:ext cx="8305800" cy="0"/>
          </a:xfrm>
          <a:prstGeom prst="line">
            <a:avLst/>
          </a:prstGeom>
        </p:spPr>
        <p:style>
          <a:lnRef idx="2">
            <a:schemeClr val="accent1"/>
          </a:lnRef>
          <a:fillRef idx="0">
            <a:schemeClr val="accent1"/>
          </a:fillRef>
          <a:effectRef idx="1">
            <a:schemeClr val="accent1"/>
          </a:effectRef>
          <a:fontRef idx="minor">
            <a:schemeClr val="tx1"/>
          </a:fontRef>
        </p:style>
      </p:cxnSp>
      <p:pic>
        <p:nvPicPr>
          <p:cNvPr id="3" name="Picture 2">
            <a:extLst>
              <a:ext uri="{FF2B5EF4-FFF2-40B4-BE49-F238E27FC236}">
                <a16:creationId xmlns:a16="http://schemas.microsoft.com/office/drawing/2014/main" id="{64B7F94D-7C2F-4DD8-8AB3-DCAB75E2390F}"/>
              </a:ext>
            </a:extLst>
          </p:cNvPr>
          <p:cNvPicPr>
            <a:picLocks noChangeAspect="1"/>
          </p:cNvPicPr>
          <p:nvPr/>
        </p:nvPicPr>
        <p:blipFill>
          <a:blip r:embed="rId3"/>
          <a:stretch>
            <a:fillRect/>
          </a:stretch>
        </p:blipFill>
        <p:spPr>
          <a:xfrm>
            <a:off x="5410200" y="1291091"/>
            <a:ext cx="3276598" cy="2761361"/>
          </a:xfrm>
          <a:prstGeom prst="rect">
            <a:avLst/>
          </a:prstGeom>
        </p:spPr>
      </p:pic>
      <p:pic>
        <p:nvPicPr>
          <p:cNvPr id="8" name="Picture 7">
            <a:extLst>
              <a:ext uri="{FF2B5EF4-FFF2-40B4-BE49-F238E27FC236}">
                <a16:creationId xmlns:a16="http://schemas.microsoft.com/office/drawing/2014/main" id="{7F76CF50-DEEB-41C9-9131-60E8D0838CDE}"/>
              </a:ext>
            </a:extLst>
          </p:cNvPr>
          <p:cNvPicPr>
            <a:picLocks noChangeAspect="1"/>
          </p:cNvPicPr>
          <p:nvPr/>
        </p:nvPicPr>
        <p:blipFill>
          <a:blip r:embed="rId4"/>
          <a:stretch>
            <a:fillRect/>
          </a:stretch>
        </p:blipFill>
        <p:spPr>
          <a:xfrm>
            <a:off x="4744278" y="4114801"/>
            <a:ext cx="3942522" cy="2334528"/>
          </a:xfrm>
          <a:prstGeom prst="rect">
            <a:avLst/>
          </a:prstGeom>
        </p:spPr>
      </p:pic>
      <p:cxnSp>
        <p:nvCxnSpPr>
          <p:cNvPr id="10" name="Straight Connector 9">
            <a:extLst>
              <a:ext uri="{FF2B5EF4-FFF2-40B4-BE49-F238E27FC236}">
                <a16:creationId xmlns:a16="http://schemas.microsoft.com/office/drawing/2014/main" id="{A46C2EB8-F8EC-4D4D-BC2D-8737CEEE1CA7}"/>
              </a:ext>
            </a:extLst>
          </p:cNvPr>
          <p:cNvCxnSpPr>
            <a:cxnSpLocks/>
          </p:cNvCxnSpPr>
          <p:nvPr/>
        </p:nvCxnSpPr>
        <p:spPr>
          <a:xfrm flipH="1">
            <a:off x="4744276" y="2286000"/>
            <a:ext cx="2456626" cy="1838342"/>
          </a:xfrm>
          <a:prstGeom prst="line">
            <a:avLst/>
          </a:prstGeom>
          <a:ln w="28575"/>
        </p:spPr>
        <p:style>
          <a:lnRef idx="1">
            <a:schemeClr val="accent6"/>
          </a:lnRef>
          <a:fillRef idx="0">
            <a:schemeClr val="accent6"/>
          </a:fillRef>
          <a:effectRef idx="0">
            <a:schemeClr val="accent6"/>
          </a:effectRef>
          <a:fontRef idx="minor">
            <a:schemeClr val="tx1"/>
          </a:fontRef>
        </p:style>
      </p:cxnSp>
      <p:cxnSp>
        <p:nvCxnSpPr>
          <p:cNvPr id="15" name="Straight Connector 14">
            <a:extLst>
              <a:ext uri="{FF2B5EF4-FFF2-40B4-BE49-F238E27FC236}">
                <a16:creationId xmlns:a16="http://schemas.microsoft.com/office/drawing/2014/main" id="{2E448602-1328-48CB-BFFA-42C3DF622763}"/>
              </a:ext>
            </a:extLst>
          </p:cNvPr>
          <p:cNvCxnSpPr>
            <a:cxnSpLocks/>
          </p:cNvCxnSpPr>
          <p:nvPr/>
        </p:nvCxnSpPr>
        <p:spPr>
          <a:xfrm>
            <a:off x="7315200" y="2286000"/>
            <a:ext cx="1371598" cy="1828800"/>
          </a:xfrm>
          <a:prstGeom prst="line">
            <a:avLst/>
          </a:prstGeom>
          <a:ln w="28575"/>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40357214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p:txBody>
          <a:bodyPr>
            <a:normAutofit/>
          </a:bodyPr>
          <a:lstStyle/>
          <a:p>
            <a:r>
              <a:rPr lang="en-US" sz="3000"/>
              <a:t>Digital images ?</a:t>
            </a:r>
            <a:endParaRPr lang="en-US" sz="3000" dirty="0"/>
          </a:p>
        </p:txBody>
      </p:sp>
      <p:sp>
        <p:nvSpPr>
          <p:cNvPr id="30" name="Rectangle 2"/>
          <p:cNvSpPr>
            <a:spLocks noGrp="1"/>
          </p:cNvSpPr>
          <p:nvPr>
            <p:ph idx="1"/>
          </p:nvPr>
        </p:nvSpPr>
        <p:spPr/>
        <p:txBody>
          <a:bodyPr>
            <a:normAutofit/>
          </a:bodyPr>
          <a:lstStyle/>
          <a:p>
            <a:r>
              <a:rPr lang="en-US" sz="2200"/>
              <a:t>For an image I</a:t>
            </a:r>
          </a:p>
          <a:p>
            <a:pPr lvl="1"/>
            <a:r>
              <a:rPr lang="en-US" sz="2200"/>
              <a:t>Index (0,0): Top left corner</a:t>
            </a:r>
          </a:p>
          <a:p>
            <a:pPr lvl="1"/>
            <a:r>
              <a:rPr lang="en-US" sz="2200"/>
              <a:t>I(x,y): intensity of pixel at </a:t>
            </a:r>
          </a:p>
          <a:p>
            <a:pPr marL="228600" lvl="1" indent="0">
              <a:buNone/>
            </a:pPr>
            <a:r>
              <a:rPr lang="en-US" sz="2200"/>
              <a:t>the position (x,y)</a:t>
            </a:r>
          </a:p>
        </p:txBody>
      </p:sp>
      <p:sp>
        <p:nvSpPr>
          <p:cNvPr id="4" name="Slide Number Placeholder 3">
            <a:extLst>
              <a:ext uri="{FF2B5EF4-FFF2-40B4-BE49-F238E27FC236}">
                <a16:creationId xmlns:a16="http://schemas.microsoft.com/office/drawing/2014/main" id="{CD87F52B-9F2E-164B-A332-E18E642B043F}"/>
              </a:ext>
            </a:extLst>
          </p:cNvPr>
          <p:cNvSpPr>
            <a:spLocks noGrp="1"/>
          </p:cNvSpPr>
          <p:nvPr>
            <p:ph type="sldNum" sz="quarter" idx="12"/>
          </p:nvPr>
        </p:nvSpPr>
        <p:spPr/>
        <p:txBody>
          <a:bodyPr/>
          <a:lstStyle/>
          <a:p>
            <a:fld id="{62D56ECA-4C16-4208-B374-27591EF545A3}" type="slidenum">
              <a:rPr lang="en-US" smtClean="0"/>
              <a:pPr/>
              <a:t>23</a:t>
            </a:fld>
            <a:endParaRPr lang="en-US"/>
          </a:p>
        </p:txBody>
      </p:sp>
      <p:sp>
        <p:nvSpPr>
          <p:cNvPr id="5" name="Rectangle 4"/>
          <p:cNvSpPr/>
          <p:nvPr/>
        </p:nvSpPr>
        <p:spPr>
          <a:xfrm>
            <a:off x="8001000" y="1066800"/>
            <a:ext cx="1066800" cy="990600"/>
          </a:xfrm>
          <a:prstGeom prst="rect">
            <a:avLst/>
          </a:prstGeom>
          <a:solidFill>
            <a:srgbClr val="FFFF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 name="Straight Connector 6"/>
          <p:cNvCxnSpPr/>
          <p:nvPr/>
        </p:nvCxnSpPr>
        <p:spPr>
          <a:xfrm>
            <a:off x="568680" y="1219200"/>
            <a:ext cx="8305800" cy="0"/>
          </a:xfrm>
          <a:prstGeom prst="line">
            <a:avLst/>
          </a:prstGeom>
        </p:spPr>
        <p:style>
          <a:lnRef idx="2">
            <a:schemeClr val="accent1"/>
          </a:lnRef>
          <a:fillRef idx="0">
            <a:schemeClr val="accent1"/>
          </a:fillRef>
          <a:effectRef idx="1">
            <a:schemeClr val="accent1"/>
          </a:effectRef>
          <a:fontRef idx="minor">
            <a:schemeClr val="tx1"/>
          </a:fontRef>
        </p:style>
      </p:cxnSp>
      <p:grpSp>
        <p:nvGrpSpPr>
          <p:cNvPr id="12" name="Group 11">
            <a:extLst>
              <a:ext uri="{FF2B5EF4-FFF2-40B4-BE49-F238E27FC236}">
                <a16:creationId xmlns:a16="http://schemas.microsoft.com/office/drawing/2014/main" id="{0DB6744F-5EA0-4B9E-A709-AFD0174AFDF2}"/>
              </a:ext>
            </a:extLst>
          </p:cNvPr>
          <p:cNvGrpSpPr/>
          <p:nvPr/>
        </p:nvGrpSpPr>
        <p:grpSpPr>
          <a:xfrm>
            <a:off x="4547382" y="1371600"/>
            <a:ext cx="4441825" cy="4104720"/>
            <a:chOff x="4267200" y="1002268"/>
            <a:chExt cx="4441825" cy="4104720"/>
          </a:xfrm>
        </p:grpSpPr>
        <p:grpSp>
          <p:nvGrpSpPr>
            <p:cNvPr id="13" name="Group 7">
              <a:extLst>
                <a:ext uri="{FF2B5EF4-FFF2-40B4-BE49-F238E27FC236}">
                  <a16:creationId xmlns:a16="http://schemas.microsoft.com/office/drawing/2014/main" id="{02EB70AD-4B5C-4441-A180-7765E7D5CA38}"/>
                </a:ext>
              </a:extLst>
            </p:cNvPr>
            <p:cNvGrpSpPr>
              <a:grpSpLocks/>
            </p:cNvGrpSpPr>
            <p:nvPr/>
          </p:nvGrpSpPr>
          <p:grpSpPr bwMode="auto">
            <a:xfrm>
              <a:off x="4876800" y="1600200"/>
              <a:ext cx="3832225" cy="3506788"/>
              <a:chOff x="3072" y="1008"/>
              <a:chExt cx="2414" cy="2209"/>
            </a:xfrm>
          </p:grpSpPr>
          <p:pic>
            <p:nvPicPr>
              <p:cNvPr id="19" name="Picture 8">
                <a:extLst>
                  <a:ext uri="{FF2B5EF4-FFF2-40B4-BE49-F238E27FC236}">
                    <a16:creationId xmlns:a16="http://schemas.microsoft.com/office/drawing/2014/main" id="{FC6E3E68-E5E2-459A-9E03-8AE4B0FAAAD7}"/>
                  </a:ext>
                </a:extLst>
              </p:cNvPr>
              <p:cNvPicPr>
                <a:picLocks noChangeAspect="1" noChangeArrowheads="1"/>
              </p:cNvPicPr>
              <p:nvPr/>
            </p:nvPicPr>
            <p:blipFill>
              <a:blip r:embed="rId3" cstate="print"/>
              <a:srcRect/>
              <a:stretch>
                <a:fillRect/>
              </a:stretch>
            </p:blipFill>
            <p:spPr bwMode="auto">
              <a:xfrm>
                <a:off x="3072" y="1008"/>
                <a:ext cx="2415" cy="2210"/>
              </a:xfrm>
              <a:prstGeom prst="rect">
                <a:avLst/>
              </a:prstGeom>
              <a:noFill/>
              <a:ln w="9525">
                <a:noFill/>
                <a:round/>
                <a:headEnd/>
                <a:tailEnd/>
              </a:ln>
            </p:spPr>
          </p:pic>
          <p:sp>
            <p:nvSpPr>
              <p:cNvPr id="20" name="Rectangle 9">
                <a:extLst>
                  <a:ext uri="{FF2B5EF4-FFF2-40B4-BE49-F238E27FC236}">
                    <a16:creationId xmlns:a16="http://schemas.microsoft.com/office/drawing/2014/main" id="{AE87170C-E999-4D70-9294-F8CF02DE5AE7}"/>
                  </a:ext>
                </a:extLst>
              </p:cNvPr>
              <p:cNvSpPr>
                <a:spLocks noChangeArrowheads="1"/>
              </p:cNvSpPr>
              <p:nvPr/>
            </p:nvSpPr>
            <p:spPr bwMode="auto">
              <a:xfrm>
                <a:off x="3600" y="1341"/>
                <a:ext cx="129" cy="129"/>
              </a:xfrm>
              <a:prstGeom prst="rect">
                <a:avLst/>
              </a:prstGeom>
              <a:noFill/>
              <a:ln w="38160">
                <a:solidFill>
                  <a:srgbClr val="FF0000"/>
                </a:solidFill>
                <a:miter lim="800000"/>
                <a:headEnd/>
                <a:tailEnd/>
              </a:ln>
            </p:spPr>
            <p:txBody>
              <a:bodyPr wrap="none" anchor="ctr"/>
              <a:lstStyle/>
              <a:p>
                <a:endParaRPr lang="fr-FR"/>
              </a:p>
            </p:txBody>
          </p:sp>
        </p:grpSp>
        <p:cxnSp>
          <p:nvCxnSpPr>
            <p:cNvPr id="14" name="Straight Arrow Connector 13">
              <a:extLst>
                <a:ext uri="{FF2B5EF4-FFF2-40B4-BE49-F238E27FC236}">
                  <a16:creationId xmlns:a16="http://schemas.microsoft.com/office/drawing/2014/main" id="{07560154-6BA7-45CE-9C56-3A58B6D75DB8}"/>
                </a:ext>
              </a:extLst>
            </p:cNvPr>
            <p:cNvCxnSpPr/>
            <p:nvPr/>
          </p:nvCxnSpPr>
          <p:spPr>
            <a:xfrm>
              <a:off x="4876800" y="1371600"/>
              <a:ext cx="1219200" cy="1588"/>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3B852FAE-FD53-426D-B9D4-686928F79A7A}"/>
                </a:ext>
              </a:extLst>
            </p:cNvPr>
            <p:cNvCxnSpPr/>
            <p:nvPr/>
          </p:nvCxnSpPr>
          <p:spPr>
            <a:xfrm rot="5400000">
              <a:off x="4076700" y="2171700"/>
              <a:ext cx="1142206" cy="794"/>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7DA4DB5-4CDF-44AD-B3DD-AFCE1EF16B83}"/>
                </a:ext>
              </a:extLst>
            </p:cNvPr>
            <p:cNvSpPr txBox="1"/>
            <p:nvPr/>
          </p:nvSpPr>
          <p:spPr>
            <a:xfrm>
              <a:off x="5783094" y="1002268"/>
              <a:ext cx="312906" cy="369332"/>
            </a:xfrm>
            <a:prstGeom prst="rect">
              <a:avLst/>
            </a:prstGeom>
            <a:noFill/>
          </p:spPr>
          <p:txBody>
            <a:bodyPr wrap="none" rtlCol="0">
              <a:spAutoFit/>
            </a:bodyPr>
            <a:lstStyle/>
            <a:p>
              <a:r>
                <a:rPr lang="fr-FR" b="1">
                  <a:solidFill>
                    <a:schemeClr val="accent1">
                      <a:lumMod val="75000"/>
                    </a:schemeClr>
                  </a:solidFill>
                </a:rPr>
                <a:t>x</a:t>
              </a:r>
              <a:endParaRPr lang="vi-VN" b="1">
                <a:solidFill>
                  <a:schemeClr val="accent1">
                    <a:lumMod val="75000"/>
                  </a:schemeClr>
                </a:solidFill>
              </a:endParaRPr>
            </a:p>
          </p:txBody>
        </p:sp>
        <p:sp>
          <p:nvSpPr>
            <p:cNvPr id="18" name="TextBox 17">
              <a:extLst>
                <a:ext uri="{FF2B5EF4-FFF2-40B4-BE49-F238E27FC236}">
                  <a16:creationId xmlns:a16="http://schemas.microsoft.com/office/drawing/2014/main" id="{97B5A169-BC95-484A-974C-B90BA4C5D1C1}"/>
                </a:ext>
              </a:extLst>
            </p:cNvPr>
            <p:cNvSpPr txBox="1"/>
            <p:nvPr/>
          </p:nvSpPr>
          <p:spPr>
            <a:xfrm>
              <a:off x="4267200" y="2373868"/>
              <a:ext cx="312906" cy="369332"/>
            </a:xfrm>
            <a:prstGeom prst="rect">
              <a:avLst/>
            </a:prstGeom>
            <a:noFill/>
          </p:spPr>
          <p:txBody>
            <a:bodyPr wrap="none" rtlCol="0">
              <a:spAutoFit/>
            </a:bodyPr>
            <a:lstStyle/>
            <a:p>
              <a:r>
                <a:rPr lang="fr-FR" b="1">
                  <a:solidFill>
                    <a:schemeClr val="accent1">
                      <a:lumMod val="75000"/>
                    </a:schemeClr>
                  </a:solidFill>
                </a:rPr>
                <a:t>y</a:t>
              </a:r>
              <a:endParaRPr lang="vi-VN" b="1">
                <a:solidFill>
                  <a:schemeClr val="accent1">
                    <a:lumMod val="75000"/>
                  </a:schemeClr>
                </a:solidFill>
              </a:endParaRPr>
            </a:p>
          </p:txBody>
        </p:sp>
      </p:grpSp>
      <p:pic>
        <p:nvPicPr>
          <p:cNvPr id="6" name="Picture 5">
            <a:extLst>
              <a:ext uri="{FF2B5EF4-FFF2-40B4-BE49-F238E27FC236}">
                <a16:creationId xmlns:a16="http://schemas.microsoft.com/office/drawing/2014/main" id="{2B553607-C6F9-43A7-9198-1D63D5F7A5CE}"/>
              </a:ext>
            </a:extLst>
          </p:cNvPr>
          <p:cNvPicPr>
            <a:picLocks noChangeAspect="1"/>
          </p:cNvPicPr>
          <p:nvPr/>
        </p:nvPicPr>
        <p:blipFill>
          <a:blip r:embed="rId4"/>
          <a:stretch>
            <a:fillRect/>
          </a:stretch>
        </p:blipFill>
        <p:spPr>
          <a:xfrm>
            <a:off x="69576" y="2971735"/>
            <a:ext cx="6547300" cy="3257794"/>
          </a:xfrm>
          <a:prstGeom prst="rect">
            <a:avLst/>
          </a:prstGeom>
        </p:spPr>
      </p:pic>
    </p:spTree>
    <p:extLst>
      <p:ext uri="{BB962C8B-B14F-4D97-AF65-F5344CB8AC3E}">
        <p14:creationId xmlns:p14="http://schemas.microsoft.com/office/powerpoint/2010/main" val="880788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linds(horizontal)">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p:txBody>
          <a:bodyPr>
            <a:normAutofit/>
          </a:bodyPr>
          <a:lstStyle/>
          <a:p>
            <a:r>
              <a:rPr lang="en-US" sz="3000"/>
              <a:t>Digital images ?</a:t>
            </a:r>
            <a:endParaRPr lang="en-US" sz="3000" dirty="0"/>
          </a:p>
        </p:txBody>
      </p:sp>
      <p:sp>
        <p:nvSpPr>
          <p:cNvPr id="30" name="Rectangle 2"/>
          <p:cNvSpPr>
            <a:spLocks noGrp="1"/>
          </p:cNvSpPr>
          <p:nvPr>
            <p:ph idx="1"/>
          </p:nvPr>
        </p:nvSpPr>
        <p:spPr>
          <a:xfrm>
            <a:off x="628650" y="1423850"/>
            <a:ext cx="5003524" cy="4796413"/>
          </a:xfrm>
        </p:spPr>
        <p:txBody>
          <a:bodyPr>
            <a:normAutofit fontScale="92500" lnSpcReduction="20000"/>
          </a:bodyPr>
          <a:lstStyle/>
          <a:p>
            <a:pPr>
              <a:lnSpc>
                <a:spcPct val="110000"/>
              </a:lnSpc>
            </a:pPr>
            <a:r>
              <a:rPr lang="en-US"/>
              <a:t>Principal</a:t>
            </a:r>
            <a:r>
              <a:rPr lang="en-US" sz="2600"/>
              <a:t> type of images</a:t>
            </a:r>
          </a:p>
          <a:p>
            <a:pPr lvl="1">
              <a:lnSpc>
                <a:spcPct val="110000"/>
              </a:lnSpc>
            </a:pPr>
            <a:r>
              <a:rPr lang="en-US" sz="2600"/>
              <a:t>Binary image: </a:t>
            </a:r>
          </a:p>
          <a:p>
            <a:pPr lvl="2">
              <a:lnSpc>
                <a:spcPct val="110000"/>
              </a:lnSpc>
              <a:buFontTx/>
              <a:buChar char="-"/>
            </a:pPr>
            <a:r>
              <a:rPr lang="en-US">
                <a:solidFill>
                  <a:srgbClr val="000000"/>
                </a:solidFill>
                <a:latin typeface="Tahoma" pitchFamily="34" charset="0"/>
              </a:rPr>
              <a:t>I(x,y) </a:t>
            </a:r>
            <a:r>
              <a:rPr lang="en-US">
                <a:solidFill>
                  <a:srgbClr val="000000"/>
                </a:solidFill>
                <a:latin typeface="Symbol" pitchFamily="18" charset="2"/>
              </a:rPr>
              <a:t></a:t>
            </a:r>
            <a:r>
              <a:rPr lang="en-US">
                <a:solidFill>
                  <a:srgbClr val="000000"/>
                </a:solidFill>
                <a:latin typeface="Tahoma" pitchFamily="34" charset="0"/>
              </a:rPr>
              <a:t> {0 , 1}</a:t>
            </a:r>
          </a:p>
          <a:p>
            <a:pPr lvl="2">
              <a:lnSpc>
                <a:spcPct val="110000"/>
              </a:lnSpc>
              <a:buFontTx/>
              <a:buChar char="-"/>
            </a:pPr>
            <a:r>
              <a:rPr lang="en-US">
                <a:solidFill>
                  <a:srgbClr val="000000"/>
                </a:solidFill>
                <a:latin typeface="Tahoma" pitchFamily="34" charset="0"/>
              </a:rPr>
              <a:t>1 pixel: 1 bit</a:t>
            </a:r>
          </a:p>
          <a:p>
            <a:pPr lvl="1">
              <a:lnSpc>
                <a:spcPct val="110000"/>
              </a:lnSpc>
            </a:pPr>
            <a:r>
              <a:rPr lang="en-US" sz="2600"/>
              <a:t>Gray image</a:t>
            </a:r>
            <a:r>
              <a:rPr lang="en-US" sz="2800"/>
              <a:t>: </a:t>
            </a:r>
          </a:p>
          <a:p>
            <a:pPr lvl="2">
              <a:lnSpc>
                <a:spcPct val="110000"/>
              </a:lnSpc>
              <a:buFontTx/>
              <a:buChar char="-"/>
            </a:pPr>
            <a:r>
              <a:rPr lang="en-US">
                <a:solidFill>
                  <a:srgbClr val="000000"/>
                </a:solidFill>
                <a:latin typeface="Tahoma" pitchFamily="34" charset="0"/>
              </a:rPr>
              <a:t>I(x,y) </a:t>
            </a:r>
            <a:r>
              <a:rPr lang="en-US">
                <a:solidFill>
                  <a:srgbClr val="000000"/>
                </a:solidFill>
                <a:latin typeface="Symbol" pitchFamily="18" charset="2"/>
              </a:rPr>
              <a:t> </a:t>
            </a:r>
            <a:r>
              <a:rPr lang="en-US">
                <a:solidFill>
                  <a:srgbClr val="000000"/>
                </a:solidFill>
                <a:latin typeface="Tahoma" pitchFamily="34" charset="0"/>
              </a:rPr>
              <a:t>[0..255]</a:t>
            </a:r>
          </a:p>
          <a:p>
            <a:pPr lvl="2">
              <a:lnSpc>
                <a:spcPct val="110000"/>
              </a:lnSpc>
              <a:buFontTx/>
              <a:buChar char="-"/>
            </a:pPr>
            <a:r>
              <a:rPr lang="en-US">
                <a:solidFill>
                  <a:srgbClr val="000000"/>
                </a:solidFill>
                <a:latin typeface="Tahoma" pitchFamily="34" charset="0"/>
              </a:rPr>
              <a:t>1 pixel: 8 bits (1 byte)</a:t>
            </a:r>
          </a:p>
          <a:p>
            <a:pPr lvl="1">
              <a:lnSpc>
                <a:spcPct val="110000"/>
              </a:lnSpc>
            </a:pPr>
            <a:r>
              <a:rPr lang="en-US" sz="2600"/>
              <a:t>Color image</a:t>
            </a:r>
          </a:p>
          <a:p>
            <a:pPr lvl="2">
              <a:lnSpc>
                <a:spcPct val="110000"/>
              </a:lnSpc>
              <a:buFontTx/>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solidFill>
                  <a:srgbClr val="000000"/>
                </a:solidFill>
                <a:latin typeface="Tahoma" pitchFamily="34" charset="0"/>
              </a:rPr>
              <a:t>I</a:t>
            </a:r>
            <a:r>
              <a:rPr lang="en-US" baseline="-25000">
                <a:solidFill>
                  <a:srgbClr val="000000"/>
                </a:solidFill>
                <a:latin typeface="Tahoma" pitchFamily="34" charset="0"/>
              </a:rPr>
              <a:t>R</a:t>
            </a:r>
            <a:r>
              <a:rPr lang="en-US">
                <a:solidFill>
                  <a:srgbClr val="000000"/>
                </a:solidFill>
                <a:latin typeface="Tahoma" pitchFamily="34" charset="0"/>
              </a:rPr>
              <a:t>(x,y), I</a:t>
            </a:r>
            <a:r>
              <a:rPr lang="en-US" baseline="-25000">
                <a:solidFill>
                  <a:srgbClr val="000000"/>
                </a:solidFill>
                <a:latin typeface="Tahoma" pitchFamily="34" charset="0"/>
              </a:rPr>
              <a:t>G</a:t>
            </a:r>
            <a:r>
              <a:rPr lang="en-US">
                <a:solidFill>
                  <a:srgbClr val="000000"/>
                </a:solidFill>
                <a:latin typeface="Tahoma" pitchFamily="34" charset="0"/>
              </a:rPr>
              <a:t>(x,y)  I</a:t>
            </a:r>
            <a:r>
              <a:rPr lang="en-US" baseline="-25000">
                <a:solidFill>
                  <a:srgbClr val="000000"/>
                </a:solidFill>
                <a:latin typeface="Tahoma" pitchFamily="34" charset="0"/>
              </a:rPr>
              <a:t>B</a:t>
            </a:r>
            <a:r>
              <a:rPr lang="en-US">
                <a:solidFill>
                  <a:srgbClr val="000000"/>
                </a:solidFill>
                <a:latin typeface="Tahoma" pitchFamily="34" charset="0"/>
              </a:rPr>
              <a:t>(x,y) </a:t>
            </a:r>
            <a:r>
              <a:rPr lang="en-US">
                <a:solidFill>
                  <a:srgbClr val="000000"/>
                </a:solidFill>
                <a:latin typeface="Symbol" pitchFamily="18" charset="2"/>
              </a:rPr>
              <a:t> </a:t>
            </a:r>
            <a:r>
              <a:rPr lang="en-US">
                <a:solidFill>
                  <a:srgbClr val="000000"/>
                </a:solidFill>
                <a:latin typeface="Tahoma" pitchFamily="34" charset="0"/>
              </a:rPr>
              <a:t>[0..255]</a:t>
            </a:r>
          </a:p>
          <a:p>
            <a:pPr lvl="2">
              <a:lnSpc>
                <a:spcPct val="110000"/>
              </a:lnSpc>
              <a:buFontTx/>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solidFill>
                  <a:srgbClr val="000000"/>
                </a:solidFill>
                <a:latin typeface="Tahoma" pitchFamily="34" charset="0"/>
              </a:rPr>
              <a:t>1 pixel: 24 bits (3 bytes )</a:t>
            </a:r>
          </a:p>
          <a:p>
            <a:pPr lvl="1">
              <a:lnSpc>
                <a:spcPct val="110000"/>
              </a:lnSpc>
            </a:pPr>
            <a:r>
              <a:rPr lang="en-US" sz="2600"/>
              <a:t>Other : multi-spectre, depth image,…</a:t>
            </a:r>
          </a:p>
          <a:p>
            <a:pPr lvl="2">
              <a:lnSpc>
                <a:spcPct val="110000"/>
              </a:lnSpc>
            </a:pPr>
            <a:endParaRPr lang="en-US" sz="2200"/>
          </a:p>
        </p:txBody>
      </p:sp>
      <p:sp>
        <p:nvSpPr>
          <p:cNvPr id="4" name="Slide Number Placeholder 3">
            <a:extLst>
              <a:ext uri="{FF2B5EF4-FFF2-40B4-BE49-F238E27FC236}">
                <a16:creationId xmlns:a16="http://schemas.microsoft.com/office/drawing/2014/main" id="{CD87F52B-9F2E-164B-A332-E18E642B043F}"/>
              </a:ext>
            </a:extLst>
          </p:cNvPr>
          <p:cNvSpPr>
            <a:spLocks noGrp="1"/>
          </p:cNvSpPr>
          <p:nvPr>
            <p:ph type="sldNum" sz="quarter" idx="12"/>
          </p:nvPr>
        </p:nvSpPr>
        <p:spPr/>
        <p:txBody>
          <a:bodyPr/>
          <a:lstStyle/>
          <a:p>
            <a:fld id="{62D56ECA-4C16-4208-B374-27591EF545A3}" type="slidenum">
              <a:rPr lang="en-US" smtClean="0"/>
              <a:pPr/>
              <a:t>24</a:t>
            </a:fld>
            <a:endParaRPr lang="en-US"/>
          </a:p>
        </p:txBody>
      </p:sp>
      <p:sp>
        <p:nvSpPr>
          <p:cNvPr id="5" name="Rectangle 4"/>
          <p:cNvSpPr/>
          <p:nvPr/>
        </p:nvSpPr>
        <p:spPr>
          <a:xfrm>
            <a:off x="8001000" y="1066800"/>
            <a:ext cx="1066800" cy="990600"/>
          </a:xfrm>
          <a:prstGeom prst="rect">
            <a:avLst/>
          </a:prstGeom>
          <a:solidFill>
            <a:srgbClr val="FFFF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 name="Straight Connector 6"/>
          <p:cNvCxnSpPr/>
          <p:nvPr/>
        </p:nvCxnSpPr>
        <p:spPr>
          <a:xfrm>
            <a:off x="568680" y="1219200"/>
            <a:ext cx="8305800" cy="0"/>
          </a:xfrm>
          <a:prstGeom prst="line">
            <a:avLst/>
          </a:prstGeom>
        </p:spPr>
        <p:style>
          <a:lnRef idx="2">
            <a:schemeClr val="accent1"/>
          </a:lnRef>
          <a:fillRef idx="0">
            <a:schemeClr val="accent1"/>
          </a:fillRef>
          <a:effectRef idx="1">
            <a:schemeClr val="accent1"/>
          </a:effectRef>
          <a:fontRef idx="minor">
            <a:schemeClr val="tx1"/>
          </a:fontRef>
        </p:style>
      </p:cxnSp>
      <p:pic>
        <p:nvPicPr>
          <p:cNvPr id="21" name="Picture 1">
            <a:extLst>
              <a:ext uri="{FF2B5EF4-FFF2-40B4-BE49-F238E27FC236}">
                <a16:creationId xmlns:a16="http://schemas.microsoft.com/office/drawing/2014/main" id="{A6692910-43E3-408D-84D3-52F74E5EA564}"/>
              </a:ext>
            </a:extLst>
          </p:cNvPr>
          <p:cNvPicPr>
            <a:picLocks noChangeAspect="1" noChangeArrowheads="1"/>
          </p:cNvPicPr>
          <p:nvPr/>
        </p:nvPicPr>
        <p:blipFill>
          <a:blip r:embed="rId3" cstate="print"/>
          <a:srcRect/>
          <a:stretch>
            <a:fillRect/>
          </a:stretch>
        </p:blipFill>
        <p:spPr bwMode="auto">
          <a:xfrm>
            <a:off x="4535803" y="1182741"/>
            <a:ext cx="2419350" cy="1825411"/>
          </a:xfrm>
          <a:prstGeom prst="rect">
            <a:avLst/>
          </a:prstGeom>
          <a:noFill/>
          <a:ln w="9525">
            <a:noFill/>
            <a:round/>
            <a:headEnd/>
            <a:tailEnd/>
          </a:ln>
        </p:spPr>
      </p:pic>
      <p:pic>
        <p:nvPicPr>
          <p:cNvPr id="22" name="Picture 2">
            <a:extLst>
              <a:ext uri="{FF2B5EF4-FFF2-40B4-BE49-F238E27FC236}">
                <a16:creationId xmlns:a16="http://schemas.microsoft.com/office/drawing/2014/main" id="{99607CFE-B3B3-4085-9BE7-675C7C2F3136}"/>
              </a:ext>
            </a:extLst>
          </p:cNvPr>
          <p:cNvPicPr>
            <a:picLocks noChangeAspect="1" noChangeArrowheads="1"/>
          </p:cNvPicPr>
          <p:nvPr/>
        </p:nvPicPr>
        <p:blipFill>
          <a:blip r:embed="rId4" cstate="print"/>
          <a:srcRect/>
          <a:stretch>
            <a:fillRect/>
          </a:stretch>
        </p:blipFill>
        <p:spPr bwMode="auto">
          <a:xfrm>
            <a:off x="6334396" y="2154420"/>
            <a:ext cx="2667000" cy="2012264"/>
          </a:xfrm>
          <a:prstGeom prst="rect">
            <a:avLst/>
          </a:prstGeom>
          <a:noFill/>
          <a:ln w="9525">
            <a:noFill/>
            <a:round/>
            <a:headEnd/>
            <a:tailEnd/>
          </a:ln>
        </p:spPr>
      </p:pic>
      <p:pic>
        <p:nvPicPr>
          <p:cNvPr id="23" name="Picture 3">
            <a:extLst>
              <a:ext uri="{FF2B5EF4-FFF2-40B4-BE49-F238E27FC236}">
                <a16:creationId xmlns:a16="http://schemas.microsoft.com/office/drawing/2014/main" id="{BF0AA9A0-8695-4075-82DE-063D3F8B02EA}"/>
              </a:ext>
            </a:extLst>
          </p:cNvPr>
          <p:cNvPicPr>
            <a:picLocks noChangeAspect="1" noChangeArrowheads="1"/>
          </p:cNvPicPr>
          <p:nvPr/>
        </p:nvPicPr>
        <p:blipFill>
          <a:blip r:embed="rId5" cstate="print"/>
          <a:srcRect/>
          <a:stretch>
            <a:fillRect/>
          </a:stretch>
        </p:blipFill>
        <p:spPr bwMode="auto">
          <a:xfrm>
            <a:off x="5632174" y="3985385"/>
            <a:ext cx="2819400" cy="2127250"/>
          </a:xfrm>
          <a:prstGeom prst="rect">
            <a:avLst/>
          </a:prstGeom>
          <a:noFill/>
          <a:ln w="9525">
            <a:noFill/>
            <a:round/>
            <a:headEnd/>
            <a:tailEnd/>
          </a:ln>
        </p:spPr>
      </p:pic>
    </p:spTree>
    <p:extLst>
      <p:ext uri="{BB962C8B-B14F-4D97-AF65-F5344CB8AC3E}">
        <p14:creationId xmlns:p14="http://schemas.microsoft.com/office/powerpoint/2010/main" val="37525642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p:txBody>
          <a:bodyPr>
            <a:normAutofit/>
          </a:bodyPr>
          <a:lstStyle/>
          <a:p>
            <a:r>
              <a:rPr lang="en-US" sz="3000"/>
              <a:t>Color image in RGB space</a:t>
            </a:r>
            <a:endParaRPr lang="en-US" sz="3000" dirty="0"/>
          </a:p>
        </p:txBody>
      </p:sp>
      <p:sp>
        <p:nvSpPr>
          <p:cNvPr id="4" name="Slide Number Placeholder 3">
            <a:extLst>
              <a:ext uri="{FF2B5EF4-FFF2-40B4-BE49-F238E27FC236}">
                <a16:creationId xmlns:a16="http://schemas.microsoft.com/office/drawing/2014/main" id="{CD87F52B-9F2E-164B-A332-E18E642B043F}"/>
              </a:ext>
            </a:extLst>
          </p:cNvPr>
          <p:cNvSpPr>
            <a:spLocks noGrp="1"/>
          </p:cNvSpPr>
          <p:nvPr>
            <p:ph type="sldNum" sz="quarter" idx="12"/>
          </p:nvPr>
        </p:nvSpPr>
        <p:spPr/>
        <p:txBody>
          <a:bodyPr/>
          <a:lstStyle/>
          <a:p>
            <a:fld id="{62D56ECA-4C16-4208-B374-27591EF545A3}" type="slidenum">
              <a:rPr lang="en-US" smtClean="0"/>
              <a:pPr/>
              <a:t>25</a:t>
            </a:fld>
            <a:endParaRPr lang="en-US"/>
          </a:p>
        </p:txBody>
      </p:sp>
      <p:sp>
        <p:nvSpPr>
          <p:cNvPr id="5" name="Rectangle 4"/>
          <p:cNvSpPr/>
          <p:nvPr/>
        </p:nvSpPr>
        <p:spPr>
          <a:xfrm>
            <a:off x="8001000" y="1066800"/>
            <a:ext cx="1066800" cy="990600"/>
          </a:xfrm>
          <a:prstGeom prst="rect">
            <a:avLst/>
          </a:prstGeom>
          <a:solidFill>
            <a:srgbClr val="FFFF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 name="Straight Connector 6"/>
          <p:cNvCxnSpPr/>
          <p:nvPr/>
        </p:nvCxnSpPr>
        <p:spPr>
          <a:xfrm>
            <a:off x="568680" y="1219200"/>
            <a:ext cx="8305800" cy="0"/>
          </a:xfrm>
          <a:prstGeom prst="line">
            <a:avLst/>
          </a:prstGeom>
        </p:spPr>
        <p:style>
          <a:lnRef idx="2">
            <a:schemeClr val="accent1"/>
          </a:lnRef>
          <a:fillRef idx="0">
            <a:schemeClr val="accent1"/>
          </a:fillRef>
          <a:effectRef idx="1">
            <a:schemeClr val="accent1"/>
          </a:effectRef>
          <a:fontRef idx="minor">
            <a:schemeClr val="tx1"/>
          </a:fontRef>
        </p:style>
      </p:cxnSp>
      <p:grpSp>
        <p:nvGrpSpPr>
          <p:cNvPr id="10" name="Group 2">
            <a:extLst>
              <a:ext uri="{FF2B5EF4-FFF2-40B4-BE49-F238E27FC236}">
                <a16:creationId xmlns:a16="http://schemas.microsoft.com/office/drawing/2014/main" id="{FB9C6BBE-975C-481D-8A9D-EF4F926EA1AF}"/>
              </a:ext>
            </a:extLst>
          </p:cNvPr>
          <p:cNvGrpSpPr>
            <a:grpSpLocks/>
          </p:cNvGrpSpPr>
          <p:nvPr/>
        </p:nvGrpSpPr>
        <p:grpSpPr bwMode="auto">
          <a:xfrm>
            <a:off x="609600" y="1484313"/>
            <a:ext cx="7829550" cy="4716462"/>
            <a:chOff x="384" y="935"/>
            <a:chExt cx="4932" cy="2971"/>
          </a:xfrm>
        </p:grpSpPr>
        <p:pic>
          <p:nvPicPr>
            <p:cNvPr id="11" name="Picture 3">
              <a:extLst>
                <a:ext uri="{FF2B5EF4-FFF2-40B4-BE49-F238E27FC236}">
                  <a16:creationId xmlns:a16="http://schemas.microsoft.com/office/drawing/2014/main" id="{6CD6FFD6-8129-41F5-AF17-AE5B7B560B1D}"/>
                </a:ext>
              </a:extLst>
            </p:cNvPr>
            <p:cNvPicPr>
              <a:picLocks noChangeAspect="1" noChangeArrowheads="1"/>
            </p:cNvPicPr>
            <p:nvPr/>
          </p:nvPicPr>
          <p:blipFill>
            <a:blip r:embed="rId3" cstate="print"/>
            <a:srcRect/>
            <a:stretch>
              <a:fillRect/>
            </a:stretch>
          </p:blipFill>
          <p:spPr bwMode="auto">
            <a:xfrm>
              <a:off x="384" y="935"/>
              <a:ext cx="1232" cy="1232"/>
            </a:xfrm>
            <a:prstGeom prst="rect">
              <a:avLst/>
            </a:prstGeom>
            <a:noFill/>
            <a:ln w="9525">
              <a:noFill/>
              <a:round/>
              <a:headEnd/>
              <a:tailEnd/>
            </a:ln>
          </p:spPr>
        </p:pic>
        <p:pic>
          <p:nvPicPr>
            <p:cNvPr id="12" name="Picture 4">
              <a:extLst>
                <a:ext uri="{FF2B5EF4-FFF2-40B4-BE49-F238E27FC236}">
                  <a16:creationId xmlns:a16="http://schemas.microsoft.com/office/drawing/2014/main" id="{55DB0008-6CEF-41DE-9BEA-6DC682A86AD6}"/>
                </a:ext>
              </a:extLst>
            </p:cNvPr>
            <p:cNvPicPr>
              <a:picLocks noChangeAspect="1" noChangeArrowheads="1"/>
            </p:cNvPicPr>
            <p:nvPr/>
          </p:nvPicPr>
          <p:blipFill>
            <a:blip r:embed="rId4" cstate="print"/>
            <a:srcRect/>
            <a:stretch>
              <a:fillRect/>
            </a:stretch>
          </p:blipFill>
          <p:spPr bwMode="auto">
            <a:xfrm>
              <a:off x="2211" y="936"/>
              <a:ext cx="1226" cy="1226"/>
            </a:xfrm>
            <a:prstGeom prst="rect">
              <a:avLst/>
            </a:prstGeom>
            <a:noFill/>
            <a:ln w="9525">
              <a:noFill/>
              <a:round/>
              <a:headEnd/>
              <a:tailEnd/>
            </a:ln>
          </p:spPr>
        </p:pic>
        <p:pic>
          <p:nvPicPr>
            <p:cNvPr id="13" name="Picture 5">
              <a:extLst>
                <a:ext uri="{FF2B5EF4-FFF2-40B4-BE49-F238E27FC236}">
                  <a16:creationId xmlns:a16="http://schemas.microsoft.com/office/drawing/2014/main" id="{F3C6A7FB-585E-4514-830D-C4E34159DF1A}"/>
                </a:ext>
              </a:extLst>
            </p:cNvPr>
            <p:cNvPicPr>
              <a:picLocks noChangeAspect="1" noChangeArrowheads="1"/>
            </p:cNvPicPr>
            <p:nvPr/>
          </p:nvPicPr>
          <p:blipFill>
            <a:blip r:embed="rId5" cstate="print"/>
            <a:srcRect/>
            <a:stretch>
              <a:fillRect/>
            </a:stretch>
          </p:blipFill>
          <p:spPr bwMode="auto">
            <a:xfrm>
              <a:off x="4091" y="944"/>
              <a:ext cx="1226" cy="1226"/>
            </a:xfrm>
            <a:prstGeom prst="rect">
              <a:avLst/>
            </a:prstGeom>
            <a:noFill/>
            <a:ln w="9525">
              <a:noFill/>
              <a:round/>
              <a:headEnd/>
              <a:tailEnd/>
            </a:ln>
          </p:spPr>
        </p:pic>
        <p:pic>
          <p:nvPicPr>
            <p:cNvPr id="14" name="Picture 6">
              <a:extLst>
                <a:ext uri="{FF2B5EF4-FFF2-40B4-BE49-F238E27FC236}">
                  <a16:creationId xmlns:a16="http://schemas.microsoft.com/office/drawing/2014/main" id="{E923B3F6-61AE-40D5-9A50-6A5542C1D221}"/>
                </a:ext>
              </a:extLst>
            </p:cNvPr>
            <p:cNvPicPr>
              <a:picLocks noChangeAspect="1" noChangeArrowheads="1"/>
            </p:cNvPicPr>
            <p:nvPr/>
          </p:nvPicPr>
          <p:blipFill>
            <a:blip r:embed="rId6" cstate="print"/>
            <a:srcRect/>
            <a:stretch>
              <a:fillRect/>
            </a:stretch>
          </p:blipFill>
          <p:spPr bwMode="auto">
            <a:xfrm>
              <a:off x="2190" y="2681"/>
              <a:ext cx="1226" cy="1226"/>
            </a:xfrm>
            <a:prstGeom prst="rect">
              <a:avLst/>
            </a:prstGeom>
            <a:noFill/>
            <a:ln w="9525">
              <a:noFill/>
              <a:round/>
              <a:headEnd/>
              <a:tailEnd/>
            </a:ln>
          </p:spPr>
        </p:pic>
        <p:sp>
          <p:nvSpPr>
            <p:cNvPr id="15" name="AutoShape 7">
              <a:extLst>
                <a:ext uri="{FF2B5EF4-FFF2-40B4-BE49-F238E27FC236}">
                  <a16:creationId xmlns:a16="http://schemas.microsoft.com/office/drawing/2014/main" id="{C75FFB6B-4729-4FFB-BDB4-D862FADD02A0}"/>
                </a:ext>
              </a:extLst>
            </p:cNvPr>
            <p:cNvSpPr>
              <a:spLocks/>
            </p:cNvSpPr>
            <p:nvPr/>
          </p:nvSpPr>
          <p:spPr bwMode="auto">
            <a:xfrm rot="5400000">
              <a:off x="2672" y="572"/>
              <a:ext cx="240" cy="3744"/>
            </a:xfrm>
            <a:prstGeom prst="rightBrace">
              <a:avLst>
                <a:gd name="adj1" fmla="val 130000"/>
                <a:gd name="adj2" fmla="val 50000"/>
              </a:avLst>
            </a:prstGeom>
            <a:noFill/>
            <a:ln w="38160">
              <a:solidFill>
                <a:srgbClr val="000000"/>
              </a:solidFill>
              <a:miter lim="800000"/>
              <a:headEnd/>
              <a:tailEnd/>
            </a:ln>
          </p:spPr>
          <p:txBody>
            <a:bodyPr wrap="none" anchor="ctr"/>
            <a:lstStyle/>
            <a:p>
              <a:endParaRPr lang="fr-FR"/>
            </a:p>
          </p:txBody>
        </p:sp>
      </p:grpSp>
      <p:sp>
        <p:nvSpPr>
          <p:cNvPr id="3" name="TextBox 2">
            <a:extLst>
              <a:ext uri="{FF2B5EF4-FFF2-40B4-BE49-F238E27FC236}">
                <a16:creationId xmlns:a16="http://schemas.microsoft.com/office/drawing/2014/main" id="{7846EE4B-4EA0-4A00-832C-20D853A07489}"/>
              </a:ext>
            </a:extLst>
          </p:cNvPr>
          <p:cNvSpPr txBox="1"/>
          <p:nvPr/>
        </p:nvSpPr>
        <p:spPr>
          <a:xfrm>
            <a:off x="5491957" y="5334977"/>
            <a:ext cx="3215945" cy="646331"/>
          </a:xfrm>
          <a:prstGeom prst="rect">
            <a:avLst/>
          </a:prstGeom>
          <a:noFill/>
        </p:spPr>
        <p:txBody>
          <a:bodyPr wrap="none" rtlCol="0">
            <a:spAutoFit/>
          </a:bodyPr>
          <a:lstStyle/>
          <a:p>
            <a:r>
              <a:rPr lang="en-US"/>
              <a:t>It exists other color spaces: </a:t>
            </a:r>
          </a:p>
          <a:p>
            <a:r>
              <a:rPr lang="en-US"/>
              <a:t>Lab, HSV, …</a:t>
            </a:r>
          </a:p>
        </p:txBody>
      </p:sp>
    </p:spTree>
    <p:extLst>
      <p:ext uri="{BB962C8B-B14F-4D97-AF65-F5344CB8AC3E}">
        <p14:creationId xmlns:p14="http://schemas.microsoft.com/office/powerpoint/2010/main" val="9748235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p:txBody>
          <a:bodyPr>
            <a:normAutofit/>
          </a:bodyPr>
          <a:lstStyle/>
          <a:p>
            <a:r>
              <a:rPr lang="en-US" sz="3000"/>
              <a:t>Image histogram</a:t>
            </a:r>
            <a:endParaRPr lang="en-US" sz="3000" dirty="0"/>
          </a:p>
        </p:txBody>
      </p:sp>
      <p:sp>
        <p:nvSpPr>
          <p:cNvPr id="4" name="Slide Number Placeholder 3">
            <a:extLst>
              <a:ext uri="{FF2B5EF4-FFF2-40B4-BE49-F238E27FC236}">
                <a16:creationId xmlns:a16="http://schemas.microsoft.com/office/drawing/2014/main" id="{CD87F52B-9F2E-164B-A332-E18E642B043F}"/>
              </a:ext>
            </a:extLst>
          </p:cNvPr>
          <p:cNvSpPr>
            <a:spLocks noGrp="1"/>
          </p:cNvSpPr>
          <p:nvPr>
            <p:ph type="sldNum" sz="quarter" idx="12"/>
          </p:nvPr>
        </p:nvSpPr>
        <p:spPr/>
        <p:txBody>
          <a:bodyPr/>
          <a:lstStyle/>
          <a:p>
            <a:fld id="{62D56ECA-4C16-4208-B374-27591EF545A3}" type="slidenum">
              <a:rPr lang="en-US" smtClean="0"/>
              <a:pPr/>
              <a:t>26</a:t>
            </a:fld>
            <a:endParaRPr lang="en-US"/>
          </a:p>
        </p:txBody>
      </p:sp>
      <p:sp>
        <p:nvSpPr>
          <p:cNvPr id="5" name="Rectangle 4"/>
          <p:cNvSpPr/>
          <p:nvPr/>
        </p:nvSpPr>
        <p:spPr>
          <a:xfrm>
            <a:off x="8001000" y="1066800"/>
            <a:ext cx="1066800" cy="990600"/>
          </a:xfrm>
          <a:prstGeom prst="rect">
            <a:avLst/>
          </a:prstGeom>
          <a:solidFill>
            <a:srgbClr val="FFFF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 name="Straight Connector 6"/>
          <p:cNvCxnSpPr/>
          <p:nvPr/>
        </p:nvCxnSpPr>
        <p:spPr>
          <a:xfrm>
            <a:off x="568680" y="1219200"/>
            <a:ext cx="8305800" cy="0"/>
          </a:xfrm>
          <a:prstGeom prst="line">
            <a:avLst/>
          </a:prstGeom>
        </p:spPr>
        <p:style>
          <a:lnRef idx="2">
            <a:schemeClr val="accent1"/>
          </a:lnRef>
          <a:fillRef idx="0">
            <a:schemeClr val="accent1"/>
          </a:fillRef>
          <a:effectRef idx="1">
            <a:schemeClr val="accent1"/>
          </a:effectRef>
          <a:fontRef idx="minor">
            <a:schemeClr val="tx1"/>
          </a:fontRef>
        </p:style>
      </p:cxnSp>
      <p:sp>
        <p:nvSpPr>
          <p:cNvPr id="8" name="Rectangle 2">
            <a:extLst>
              <a:ext uri="{FF2B5EF4-FFF2-40B4-BE49-F238E27FC236}">
                <a16:creationId xmlns:a16="http://schemas.microsoft.com/office/drawing/2014/main" id="{87BF5393-3915-4A33-8C66-C36C1802C84E}"/>
              </a:ext>
            </a:extLst>
          </p:cNvPr>
          <p:cNvSpPr txBox="1">
            <a:spLocks/>
          </p:cNvSpPr>
          <p:nvPr/>
        </p:nvSpPr>
        <p:spPr>
          <a:xfrm>
            <a:off x="609600" y="1559855"/>
            <a:ext cx="8458200" cy="4937125"/>
          </a:xfrm>
          <a:prstGeom prst="rect">
            <a:avLst/>
          </a:prstGeom>
        </p:spPr>
        <p:txBody>
          <a:bodyPr vert="horz" lIns="91440" tIns="45720" rIns="91440" bIns="45720" rtlCol="0">
            <a:normAutofit/>
          </a:bodyPr>
          <a:lstStyle>
            <a:lvl1pPr marL="228600" indent="-228600" algn="l" defTabSz="914400" rtl="0" eaLnBrk="1" latinLnBrk="0" hangingPunct="1">
              <a:spcBef>
                <a:spcPts val="1800"/>
              </a:spcBef>
              <a:buClr>
                <a:schemeClr val="accent1"/>
              </a:buClr>
              <a:buSzPct val="100000"/>
              <a:buFont typeface="Wingdings 2" pitchFamily="18" charset="2"/>
              <a:buChar char="¡"/>
              <a:defRPr sz="1800" kern="1200">
                <a:solidFill>
                  <a:schemeClr val="tx2"/>
                </a:solidFill>
                <a:latin typeface="+mn-lt"/>
                <a:ea typeface="+mn-ea"/>
                <a:cs typeface="+mn-cs"/>
              </a:defRPr>
            </a:lvl1pPr>
            <a:lvl2pPr marL="457200" indent="-228600" algn="l" defTabSz="914400" rtl="0" eaLnBrk="1" latinLnBrk="0" hangingPunct="1">
              <a:spcBef>
                <a:spcPts val="600"/>
              </a:spcBef>
              <a:buClr>
                <a:schemeClr val="accent1">
                  <a:lumMod val="50000"/>
                </a:schemeClr>
              </a:buClr>
              <a:buSzPct val="100000"/>
              <a:buFont typeface="Wingdings 2" pitchFamily="18" charset="2"/>
              <a:buChar char="¡"/>
              <a:defRPr sz="1800" kern="1200">
                <a:solidFill>
                  <a:schemeClr val="tx2"/>
                </a:solidFill>
                <a:latin typeface="+mn-lt"/>
                <a:ea typeface="+mn-ea"/>
                <a:cs typeface="+mn-cs"/>
              </a:defRPr>
            </a:lvl2pPr>
            <a:lvl3pPr marL="685800" indent="-228600" algn="l" defTabSz="914400" rtl="0" eaLnBrk="1" latinLnBrk="0" hangingPunct="1">
              <a:spcBef>
                <a:spcPts val="600"/>
              </a:spcBef>
              <a:buClr>
                <a:schemeClr val="accent1"/>
              </a:buClr>
              <a:buSzPct val="100000"/>
              <a:buFont typeface="Wingdings 2" pitchFamily="18" charset="2"/>
              <a:buChar char="¡"/>
              <a:defRPr sz="1800" kern="1200">
                <a:solidFill>
                  <a:schemeClr val="tx2"/>
                </a:solidFill>
                <a:latin typeface="+mn-lt"/>
                <a:ea typeface="+mn-ea"/>
                <a:cs typeface="+mn-cs"/>
              </a:defRPr>
            </a:lvl3pPr>
            <a:lvl4pPr marL="914400" indent="-228600" algn="l" defTabSz="914400" rtl="0" eaLnBrk="1" latinLnBrk="0" hangingPunct="1">
              <a:spcBef>
                <a:spcPts val="600"/>
              </a:spcBef>
              <a:buClr>
                <a:schemeClr val="accent1">
                  <a:lumMod val="50000"/>
                </a:schemeClr>
              </a:buClr>
              <a:buSzPct val="100000"/>
              <a:buFont typeface="Wingdings 2" pitchFamily="18" charset="2"/>
              <a:buChar char="¡"/>
              <a:defRPr sz="1800" kern="1200">
                <a:solidFill>
                  <a:schemeClr val="tx2"/>
                </a:solidFill>
                <a:latin typeface="+mn-lt"/>
                <a:ea typeface="+mn-ea"/>
                <a:cs typeface="+mn-cs"/>
              </a:defRPr>
            </a:lvl4pPr>
            <a:lvl5pPr marL="1143000" indent="-228600" algn="l" defTabSz="914400" rtl="0" eaLnBrk="1" latinLnBrk="0" hangingPunct="1">
              <a:spcBef>
                <a:spcPts val="600"/>
              </a:spcBef>
              <a:buClr>
                <a:schemeClr val="accent1"/>
              </a:buClr>
              <a:buSzPct val="100000"/>
              <a:buFont typeface="Wingdings 2" pitchFamily="18" charset="2"/>
              <a:buChar char="¡"/>
              <a:defRPr sz="1800" kern="1200">
                <a:solidFill>
                  <a:schemeClr val="tx2"/>
                </a:solidFill>
                <a:latin typeface="+mn-lt"/>
                <a:ea typeface="+mn-ea"/>
                <a:cs typeface="+mn-cs"/>
              </a:defRPr>
            </a:lvl5pPr>
            <a:lvl6pPr marL="1377950" indent="-228600" algn="l" defTabSz="914400" rtl="0" eaLnBrk="1" latinLnBrk="0" hangingPunct="1">
              <a:spcBef>
                <a:spcPct val="20000"/>
              </a:spcBef>
              <a:buClr>
                <a:schemeClr val="accent1">
                  <a:lumMod val="50000"/>
                </a:schemeClr>
              </a:buClr>
              <a:buFont typeface="Wingdings 2" pitchFamily="18" charset="2"/>
              <a:buChar char=""/>
              <a:defRPr lang="en-US" sz="1800" kern="1200">
                <a:solidFill>
                  <a:schemeClr val="tx2"/>
                </a:solidFill>
                <a:latin typeface="+mn-lt"/>
                <a:ea typeface="+mn-ea"/>
                <a:cs typeface="+mn-cs"/>
              </a:defRPr>
            </a:lvl6pPr>
            <a:lvl7pPr marL="1603375" indent="-228600" algn="l" defTabSz="914400" rtl="0" eaLnBrk="1" latinLnBrk="0" hangingPunct="1">
              <a:spcBef>
                <a:spcPct val="20000"/>
              </a:spcBef>
              <a:buClr>
                <a:schemeClr val="accent1"/>
              </a:buClr>
              <a:buFont typeface="Wingdings 2" pitchFamily="18" charset="2"/>
              <a:buChar char=""/>
              <a:defRPr lang="en-US" sz="1800" kern="1200">
                <a:solidFill>
                  <a:schemeClr val="tx2"/>
                </a:solidFill>
                <a:latin typeface="+mn-lt"/>
                <a:ea typeface="+mn-ea"/>
                <a:cs typeface="+mn-cs"/>
              </a:defRPr>
            </a:lvl7pPr>
            <a:lvl8pPr marL="1830388" indent="-228600" algn="l" defTabSz="914400" rtl="0" eaLnBrk="1" latinLnBrk="0" hangingPunct="1">
              <a:spcBef>
                <a:spcPct val="20000"/>
              </a:spcBef>
              <a:buClr>
                <a:schemeClr val="accent1">
                  <a:lumMod val="50000"/>
                </a:schemeClr>
              </a:buClr>
              <a:buFont typeface="Wingdings 2" pitchFamily="18" charset="2"/>
              <a:buChar char=""/>
              <a:defRPr lang="en-US" sz="1800" kern="1200">
                <a:solidFill>
                  <a:schemeClr val="tx2"/>
                </a:solidFill>
                <a:latin typeface="+mn-lt"/>
                <a:ea typeface="+mn-ea"/>
                <a:cs typeface="+mn-cs"/>
              </a:defRPr>
            </a:lvl8pPr>
            <a:lvl9pPr marL="2057400" indent="-228600" algn="l" defTabSz="914400" rtl="0" eaLnBrk="1" latinLnBrk="0" hangingPunct="1">
              <a:spcBef>
                <a:spcPct val="20000"/>
              </a:spcBef>
              <a:buClr>
                <a:schemeClr val="accent1"/>
              </a:buClr>
              <a:buFont typeface="Wingdings 2" pitchFamily="18" charset="2"/>
              <a:buChar char=""/>
              <a:defRPr lang="en-US" sz="1800" kern="1200">
                <a:solidFill>
                  <a:schemeClr val="tx2"/>
                </a:solidFill>
                <a:latin typeface="+mn-lt"/>
                <a:ea typeface="+mn-ea"/>
                <a:cs typeface="+mn-cs"/>
              </a:defRPr>
            </a:lvl9pPr>
          </a:lstStyle>
          <a:p>
            <a:r>
              <a:rPr lang="en-GB" sz="2400"/>
              <a:t>Histogram is a graphical representation of the repartition of colours among the pixels of a numeric image.</a:t>
            </a:r>
          </a:p>
          <a:p>
            <a:pPr>
              <a:spcBef>
                <a:spcPts val="1200"/>
              </a:spcBef>
            </a:pPr>
            <a:endParaRPr lang="en-GB"/>
          </a:p>
          <a:p>
            <a:pPr>
              <a:spcBef>
                <a:spcPts val="1200"/>
              </a:spcBef>
            </a:pPr>
            <a:endParaRPr lang="en-US" sz="2200"/>
          </a:p>
          <a:p>
            <a:pPr lvl="2">
              <a:spcBef>
                <a:spcPts val="1200"/>
              </a:spcBef>
            </a:pPr>
            <a:endParaRPr lang="en-US" sz="2200"/>
          </a:p>
        </p:txBody>
      </p:sp>
      <p:pic>
        <p:nvPicPr>
          <p:cNvPr id="3" name="Picture 2">
            <a:extLst>
              <a:ext uri="{FF2B5EF4-FFF2-40B4-BE49-F238E27FC236}">
                <a16:creationId xmlns:a16="http://schemas.microsoft.com/office/drawing/2014/main" id="{7F8FEB54-F32D-4B40-9729-D530EC0ADB4B}"/>
              </a:ext>
            </a:extLst>
          </p:cNvPr>
          <p:cNvPicPr>
            <a:picLocks noChangeAspect="1"/>
          </p:cNvPicPr>
          <p:nvPr/>
        </p:nvPicPr>
        <p:blipFill>
          <a:blip r:embed="rId3"/>
          <a:stretch>
            <a:fillRect/>
          </a:stretch>
        </p:blipFill>
        <p:spPr>
          <a:xfrm>
            <a:off x="1147761" y="2844967"/>
            <a:ext cx="7077075" cy="3571875"/>
          </a:xfrm>
          <a:prstGeom prst="rect">
            <a:avLst/>
          </a:prstGeom>
        </p:spPr>
      </p:pic>
    </p:spTree>
    <p:extLst>
      <p:ext uri="{BB962C8B-B14F-4D97-AF65-F5344CB8AC3E}">
        <p14:creationId xmlns:p14="http://schemas.microsoft.com/office/powerpoint/2010/main" val="34438141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p:txBody>
          <a:bodyPr>
            <a:normAutofit/>
          </a:bodyPr>
          <a:lstStyle/>
          <a:p>
            <a:r>
              <a:rPr lang="en-US" sz="3000"/>
              <a:t>Image histogram</a:t>
            </a:r>
            <a:endParaRPr lang="en-US" sz="3000" dirty="0"/>
          </a:p>
        </p:txBody>
      </p:sp>
      <p:sp>
        <p:nvSpPr>
          <p:cNvPr id="4" name="Slide Number Placeholder 3">
            <a:extLst>
              <a:ext uri="{FF2B5EF4-FFF2-40B4-BE49-F238E27FC236}">
                <a16:creationId xmlns:a16="http://schemas.microsoft.com/office/drawing/2014/main" id="{CD87F52B-9F2E-164B-A332-E18E642B043F}"/>
              </a:ext>
            </a:extLst>
          </p:cNvPr>
          <p:cNvSpPr>
            <a:spLocks noGrp="1"/>
          </p:cNvSpPr>
          <p:nvPr>
            <p:ph type="sldNum" sz="quarter" idx="12"/>
          </p:nvPr>
        </p:nvSpPr>
        <p:spPr/>
        <p:txBody>
          <a:bodyPr/>
          <a:lstStyle/>
          <a:p>
            <a:fld id="{62D56ECA-4C16-4208-B374-27591EF545A3}" type="slidenum">
              <a:rPr lang="en-US" smtClean="0"/>
              <a:pPr/>
              <a:t>27</a:t>
            </a:fld>
            <a:endParaRPr lang="en-US"/>
          </a:p>
        </p:txBody>
      </p:sp>
      <p:sp>
        <p:nvSpPr>
          <p:cNvPr id="5" name="Rectangle 4"/>
          <p:cNvSpPr/>
          <p:nvPr/>
        </p:nvSpPr>
        <p:spPr>
          <a:xfrm>
            <a:off x="8001000" y="1066800"/>
            <a:ext cx="1066800" cy="990600"/>
          </a:xfrm>
          <a:prstGeom prst="rect">
            <a:avLst/>
          </a:prstGeom>
          <a:solidFill>
            <a:srgbClr val="FFFF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 name="Straight Connector 6"/>
          <p:cNvCxnSpPr/>
          <p:nvPr/>
        </p:nvCxnSpPr>
        <p:spPr>
          <a:xfrm>
            <a:off x="568680" y="1219200"/>
            <a:ext cx="8305800" cy="0"/>
          </a:xfrm>
          <a:prstGeom prst="line">
            <a:avLst/>
          </a:prstGeom>
        </p:spPr>
        <p:style>
          <a:lnRef idx="2">
            <a:schemeClr val="accent1"/>
          </a:lnRef>
          <a:fillRef idx="0">
            <a:schemeClr val="accent1"/>
          </a:fillRef>
          <a:effectRef idx="1">
            <a:schemeClr val="accent1"/>
          </a:effectRef>
          <a:fontRef idx="minor">
            <a:schemeClr val="tx1"/>
          </a:fontRef>
        </p:style>
      </p:cxnSp>
      <p:sp>
        <p:nvSpPr>
          <p:cNvPr id="8" name="Rectangle 2">
            <a:extLst>
              <a:ext uri="{FF2B5EF4-FFF2-40B4-BE49-F238E27FC236}">
                <a16:creationId xmlns:a16="http://schemas.microsoft.com/office/drawing/2014/main" id="{87BF5393-3915-4A33-8C66-C36C1802C84E}"/>
              </a:ext>
            </a:extLst>
          </p:cNvPr>
          <p:cNvSpPr txBox="1">
            <a:spLocks/>
          </p:cNvSpPr>
          <p:nvPr/>
        </p:nvSpPr>
        <p:spPr>
          <a:xfrm>
            <a:off x="583096" y="1361075"/>
            <a:ext cx="8458200" cy="4937125"/>
          </a:xfrm>
          <a:prstGeom prst="rect">
            <a:avLst/>
          </a:prstGeom>
        </p:spPr>
        <p:txBody>
          <a:bodyPr vert="horz" lIns="91440" tIns="45720" rIns="91440" bIns="45720" rtlCol="0">
            <a:normAutofit/>
          </a:bodyPr>
          <a:lstStyle>
            <a:lvl1pPr marL="228600" indent="-228600" algn="l" defTabSz="914400" rtl="0" eaLnBrk="1" latinLnBrk="0" hangingPunct="1">
              <a:spcBef>
                <a:spcPts val="1800"/>
              </a:spcBef>
              <a:buClr>
                <a:schemeClr val="accent1"/>
              </a:buClr>
              <a:buSzPct val="100000"/>
              <a:buFont typeface="Wingdings 2" pitchFamily="18" charset="2"/>
              <a:buChar char="¡"/>
              <a:defRPr sz="1800" kern="1200">
                <a:solidFill>
                  <a:schemeClr val="tx2"/>
                </a:solidFill>
                <a:latin typeface="+mn-lt"/>
                <a:ea typeface="+mn-ea"/>
                <a:cs typeface="+mn-cs"/>
              </a:defRPr>
            </a:lvl1pPr>
            <a:lvl2pPr marL="457200" indent="-228600" algn="l" defTabSz="914400" rtl="0" eaLnBrk="1" latinLnBrk="0" hangingPunct="1">
              <a:spcBef>
                <a:spcPts val="600"/>
              </a:spcBef>
              <a:buClr>
                <a:schemeClr val="accent1">
                  <a:lumMod val="50000"/>
                </a:schemeClr>
              </a:buClr>
              <a:buSzPct val="100000"/>
              <a:buFont typeface="Wingdings 2" pitchFamily="18" charset="2"/>
              <a:buChar char="¡"/>
              <a:defRPr sz="1800" kern="1200">
                <a:solidFill>
                  <a:schemeClr val="tx2"/>
                </a:solidFill>
                <a:latin typeface="+mn-lt"/>
                <a:ea typeface="+mn-ea"/>
                <a:cs typeface="+mn-cs"/>
              </a:defRPr>
            </a:lvl2pPr>
            <a:lvl3pPr marL="685800" indent="-228600" algn="l" defTabSz="914400" rtl="0" eaLnBrk="1" latinLnBrk="0" hangingPunct="1">
              <a:spcBef>
                <a:spcPts val="600"/>
              </a:spcBef>
              <a:buClr>
                <a:schemeClr val="accent1"/>
              </a:buClr>
              <a:buSzPct val="100000"/>
              <a:buFont typeface="Wingdings 2" pitchFamily="18" charset="2"/>
              <a:buChar char="¡"/>
              <a:defRPr sz="1800" kern="1200">
                <a:solidFill>
                  <a:schemeClr val="tx2"/>
                </a:solidFill>
                <a:latin typeface="+mn-lt"/>
                <a:ea typeface="+mn-ea"/>
                <a:cs typeface="+mn-cs"/>
              </a:defRPr>
            </a:lvl3pPr>
            <a:lvl4pPr marL="914400" indent="-228600" algn="l" defTabSz="914400" rtl="0" eaLnBrk="1" latinLnBrk="0" hangingPunct="1">
              <a:spcBef>
                <a:spcPts val="600"/>
              </a:spcBef>
              <a:buClr>
                <a:schemeClr val="accent1">
                  <a:lumMod val="50000"/>
                </a:schemeClr>
              </a:buClr>
              <a:buSzPct val="100000"/>
              <a:buFont typeface="Wingdings 2" pitchFamily="18" charset="2"/>
              <a:buChar char="¡"/>
              <a:defRPr sz="1800" kern="1200">
                <a:solidFill>
                  <a:schemeClr val="tx2"/>
                </a:solidFill>
                <a:latin typeface="+mn-lt"/>
                <a:ea typeface="+mn-ea"/>
                <a:cs typeface="+mn-cs"/>
              </a:defRPr>
            </a:lvl4pPr>
            <a:lvl5pPr marL="1143000" indent="-228600" algn="l" defTabSz="914400" rtl="0" eaLnBrk="1" latinLnBrk="0" hangingPunct="1">
              <a:spcBef>
                <a:spcPts val="600"/>
              </a:spcBef>
              <a:buClr>
                <a:schemeClr val="accent1"/>
              </a:buClr>
              <a:buSzPct val="100000"/>
              <a:buFont typeface="Wingdings 2" pitchFamily="18" charset="2"/>
              <a:buChar char="¡"/>
              <a:defRPr sz="1800" kern="1200">
                <a:solidFill>
                  <a:schemeClr val="tx2"/>
                </a:solidFill>
                <a:latin typeface="+mn-lt"/>
                <a:ea typeface="+mn-ea"/>
                <a:cs typeface="+mn-cs"/>
              </a:defRPr>
            </a:lvl5pPr>
            <a:lvl6pPr marL="1377950" indent="-228600" algn="l" defTabSz="914400" rtl="0" eaLnBrk="1" latinLnBrk="0" hangingPunct="1">
              <a:spcBef>
                <a:spcPct val="20000"/>
              </a:spcBef>
              <a:buClr>
                <a:schemeClr val="accent1">
                  <a:lumMod val="50000"/>
                </a:schemeClr>
              </a:buClr>
              <a:buFont typeface="Wingdings 2" pitchFamily="18" charset="2"/>
              <a:buChar char=""/>
              <a:defRPr lang="en-US" sz="1800" kern="1200">
                <a:solidFill>
                  <a:schemeClr val="tx2"/>
                </a:solidFill>
                <a:latin typeface="+mn-lt"/>
                <a:ea typeface="+mn-ea"/>
                <a:cs typeface="+mn-cs"/>
              </a:defRPr>
            </a:lvl6pPr>
            <a:lvl7pPr marL="1603375" indent="-228600" algn="l" defTabSz="914400" rtl="0" eaLnBrk="1" latinLnBrk="0" hangingPunct="1">
              <a:spcBef>
                <a:spcPct val="20000"/>
              </a:spcBef>
              <a:buClr>
                <a:schemeClr val="accent1"/>
              </a:buClr>
              <a:buFont typeface="Wingdings 2" pitchFamily="18" charset="2"/>
              <a:buChar char=""/>
              <a:defRPr lang="en-US" sz="1800" kern="1200">
                <a:solidFill>
                  <a:schemeClr val="tx2"/>
                </a:solidFill>
                <a:latin typeface="+mn-lt"/>
                <a:ea typeface="+mn-ea"/>
                <a:cs typeface="+mn-cs"/>
              </a:defRPr>
            </a:lvl7pPr>
            <a:lvl8pPr marL="1830388" indent="-228600" algn="l" defTabSz="914400" rtl="0" eaLnBrk="1" latinLnBrk="0" hangingPunct="1">
              <a:spcBef>
                <a:spcPct val="20000"/>
              </a:spcBef>
              <a:buClr>
                <a:schemeClr val="accent1">
                  <a:lumMod val="50000"/>
                </a:schemeClr>
              </a:buClr>
              <a:buFont typeface="Wingdings 2" pitchFamily="18" charset="2"/>
              <a:buChar char=""/>
              <a:defRPr lang="en-US" sz="1800" kern="1200">
                <a:solidFill>
                  <a:schemeClr val="tx2"/>
                </a:solidFill>
                <a:latin typeface="+mn-lt"/>
                <a:ea typeface="+mn-ea"/>
                <a:cs typeface="+mn-cs"/>
              </a:defRPr>
            </a:lvl8pPr>
            <a:lvl9pPr marL="2057400" indent="-228600" algn="l" defTabSz="914400" rtl="0" eaLnBrk="1" latinLnBrk="0" hangingPunct="1">
              <a:spcBef>
                <a:spcPct val="20000"/>
              </a:spcBef>
              <a:buClr>
                <a:schemeClr val="accent1"/>
              </a:buClr>
              <a:buFont typeface="Wingdings 2" pitchFamily="18" charset="2"/>
              <a:buChar char=""/>
              <a:defRPr lang="en-US" sz="1800" kern="1200">
                <a:solidFill>
                  <a:schemeClr val="tx2"/>
                </a:solidFill>
                <a:latin typeface="+mn-lt"/>
                <a:ea typeface="+mn-ea"/>
                <a:cs typeface="+mn-cs"/>
              </a:defRPr>
            </a:lvl9pPr>
          </a:lstStyle>
          <a:p>
            <a:r>
              <a:rPr lang="en-GB" sz="2400"/>
              <a:t>Histogram </a:t>
            </a:r>
          </a:p>
          <a:p>
            <a:pPr lvl="1"/>
            <a:r>
              <a:rPr lang="en-GB" sz="2400"/>
              <a:t>Should be normalized by dividing all elements to total number of pixels in the image</a:t>
            </a:r>
          </a:p>
          <a:p>
            <a:pPr lvl="1"/>
            <a:endParaRPr lang="en-GB" sz="2400"/>
          </a:p>
          <a:p>
            <a:pPr>
              <a:spcBef>
                <a:spcPts val="1200"/>
              </a:spcBef>
            </a:pPr>
            <a:endParaRPr lang="en-GB"/>
          </a:p>
          <a:p>
            <a:pPr>
              <a:spcBef>
                <a:spcPts val="1200"/>
              </a:spcBef>
            </a:pPr>
            <a:endParaRPr lang="en-US" sz="2200"/>
          </a:p>
          <a:p>
            <a:pPr lvl="2">
              <a:spcBef>
                <a:spcPts val="1200"/>
              </a:spcBef>
            </a:pPr>
            <a:endParaRPr lang="en-US" sz="2200"/>
          </a:p>
        </p:txBody>
      </p:sp>
      <p:pic>
        <p:nvPicPr>
          <p:cNvPr id="13" name="Picture 12">
            <a:extLst>
              <a:ext uri="{FF2B5EF4-FFF2-40B4-BE49-F238E27FC236}">
                <a16:creationId xmlns:a16="http://schemas.microsoft.com/office/drawing/2014/main" id="{66AABDDE-FD5A-4A80-B921-29D40B3C4899}"/>
              </a:ext>
            </a:extLst>
          </p:cNvPr>
          <p:cNvPicPr>
            <a:picLocks noChangeAspect="1"/>
          </p:cNvPicPr>
          <p:nvPr/>
        </p:nvPicPr>
        <p:blipFill>
          <a:blip r:embed="rId3"/>
          <a:stretch>
            <a:fillRect/>
          </a:stretch>
        </p:blipFill>
        <p:spPr>
          <a:xfrm>
            <a:off x="2771274" y="2557669"/>
            <a:ext cx="5229726" cy="3469361"/>
          </a:xfrm>
          <a:prstGeom prst="rect">
            <a:avLst/>
          </a:prstGeom>
        </p:spPr>
      </p:pic>
      <p:pic>
        <p:nvPicPr>
          <p:cNvPr id="14" name="Picture 13">
            <a:extLst>
              <a:ext uri="{FF2B5EF4-FFF2-40B4-BE49-F238E27FC236}">
                <a16:creationId xmlns:a16="http://schemas.microsoft.com/office/drawing/2014/main" id="{6B4BC703-DF24-4323-BE13-5CD19AFE985B}"/>
              </a:ext>
            </a:extLst>
          </p:cNvPr>
          <p:cNvPicPr>
            <a:picLocks noChangeAspect="1"/>
          </p:cNvPicPr>
          <p:nvPr/>
        </p:nvPicPr>
        <p:blipFill>
          <a:blip r:embed="rId4"/>
          <a:stretch>
            <a:fillRect/>
          </a:stretch>
        </p:blipFill>
        <p:spPr>
          <a:xfrm>
            <a:off x="2956804" y="6006814"/>
            <a:ext cx="5816135" cy="398839"/>
          </a:xfrm>
          <a:prstGeom prst="rect">
            <a:avLst/>
          </a:prstGeom>
        </p:spPr>
      </p:pic>
    </p:spTree>
    <p:extLst>
      <p:ext uri="{BB962C8B-B14F-4D97-AF65-F5344CB8AC3E}">
        <p14:creationId xmlns:p14="http://schemas.microsoft.com/office/powerpoint/2010/main" val="2905544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p:txBody>
          <a:bodyPr>
            <a:normAutofit/>
          </a:bodyPr>
          <a:lstStyle/>
          <a:p>
            <a:r>
              <a:rPr lang="en-US" sz="3000"/>
              <a:t>Image histogram</a:t>
            </a:r>
            <a:endParaRPr lang="en-US" sz="3000" dirty="0"/>
          </a:p>
        </p:txBody>
      </p:sp>
      <p:sp>
        <p:nvSpPr>
          <p:cNvPr id="9" name="Content Placeholder 8">
            <a:extLst>
              <a:ext uri="{FF2B5EF4-FFF2-40B4-BE49-F238E27FC236}">
                <a16:creationId xmlns:a16="http://schemas.microsoft.com/office/drawing/2014/main" id="{40F40112-4E23-4A57-B78F-715CBBF69132}"/>
              </a:ext>
            </a:extLst>
          </p:cNvPr>
          <p:cNvSpPr>
            <a:spLocks noGrp="1"/>
          </p:cNvSpPr>
          <p:nvPr>
            <p:ph idx="1"/>
          </p:nvPr>
        </p:nvSpPr>
        <p:spPr/>
        <p:txBody>
          <a:bodyPr/>
          <a:lstStyle/>
          <a:p>
            <a:r>
              <a:rPr lang="en-GB" sz="2400"/>
              <a:t>Histogram </a:t>
            </a:r>
          </a:p>
          <a:p>
            <a:pPr lvl="1"/>
            <a:r>
              <a:rPr lang="en-GB" sz="2400"/>
              <a:t>Only statistic information</a:t>
            </a:r>
          </a:p>
          <a:p>
            <a:pPr lvl="1"/>
            <a:r>
              <a:rPr lang="en-GB" sz="2400"/>
              <a:t>No indication about the location of pixel (no spatial information)</a:t>
            </a:r>
          </a:p>
          <a:p>
            <a:pPr lvl="1"/>
            <a:r>
              <a:rPr lang="en-GB" sz="2400"/>
              <a:t>Different image can have the same histogram</a:t>
            </a:r>
          </a:p>
          <a:p>
            <a:pPr lvl="1"/>
            <a:endParaRPr lang="en-GB" sz="2400"/>
          </a:p>
          <a:p>
            <a:pPr>
              <a:spcBef>
                <a:spcPts val="1200"/>
              </a:spcBef>
            </a:pPr>
            <a:endParaRPr lang="en-GB"/>
          </a:p>
          <a:p>
            <a:pPr>
              <a:spcBef>
                <a:spcPts val="1200"/>
              </a:spcBef>
            </a:pPr>
            <a:endParaRPr lang="en-US" sz="2200"/>
          </a:p>
          <a:p>
            <a:pPr lvl="2">
              <a:spcBef>
                <a:spcPts val="1200"/>
              </a:spcBef>
            </a:pPr>
            <a:endParaRPr lang="en-US" sz="2200"/>
          </a:p>
          <a:p>
            <a:endParaRPr lang="vi-VN"/>
          </a:p>
        </p:txBody>
      </p:sp>
      <p:sp>
        <p:nvSpPr>
          <p:cNvPr id="4" name="Slide Number Placeholder 3">
            <a:extLst>
              <a:ext uri="{FF2B5EF4-FFF2-40B4-BE49-F238E27FC236}">
                <a16:creationId xmlns:a16="http://schemas.microsoft.com/office/drawing/2014/main" id="{CD87F52B-9F2E-164B-A332-E18E642B043F}"/>
              </a:ext>
            </a:extLst>
          </p:cNvPr>
          <p:cNvSpPr>
            <a:spLocks noGrp="1"/>
          </p:cNvSpPr>
          <p:nvPr>
            <p:ph type="sldNum" sz="quarter" idx="12"/>
          </p:nvPr>
        </p:nvSpPr>
        <p:spPr/>
        <p:txBody>
          <a:bodyPr/>
          <a:lstStyle/>
          <a:p>
            <a:fld id="{62D56ECA-4C16-4208-B374-27591EF545A3}" type="slidenum">
              <a:rPr lang="en-US" smtClean="0"/>
              <a:pPr/>
              <a:t>28</a:t>
            </a:fld>
            <a:endParaRPr lang="en-US"/>
          </a:p>
        </p:txBody>
      </p:sp>
      <p:sp>
        <p:nvSpPr>
          <p:cNvPr id="5" name="Rectangle 4"/>
          <p:cNvSpPr/>
          <p:nvPr/>
        </p:nvSpPr>
        <p:spPr>
          <a:xfrm>
            <a:off x="8001000" y="1066800"/>
            <a:ext cx="1066800" cy="990600"/>
          </a:xfrm>
          <a:prstGeom prst="rect">
            <a:avLst/>
          </a:prstGeom>
          <a:solidFill>
            <a:srgbClr val="FFFF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 name="Straight Connector 6"/>
          <p:cNvCxnSpPr/>
          <p:nvPr/>
        </p:nvCxnSpPr>
        <p:spPr>
          <a:xfrm>
            <a:off x="568680" y="1219200"/>
            <a:ext cx="8305800" cy="0"/>
          </a:xfrm>
          <a:prstGeom prst="line">
            <a:avLst/>
          </a:prstGeom>
        </p:spPr>
        <p:style>
          <a:lnRef idx="2">
            <a:schemeClr val="accent1"/>
          </a:lnRef>
          <a:fillRef idx="0">
            <a:schemeClr val="accent1"/>
          </a:fillRef>
          <a:effectRef idx="1">
            <a:schemeClr val="accent1"/>
          </a:effectRef>
          <a:fontRef idx="minor">
            <a:schemeClr val="tx1"/>
          </a:fontRef>
        </p:style>
      </p:cxnSp>
      <p:pic>
        <p:nvPicPr>
          <p:cNvPr id="3" name="Picture 2">
            <a:extLst>
              <a:ext uri="{FF2B5EF4-FFF2-40B4-BE49-F238E27FC236}">
                <a16:creationId xmlns:a16="http://schemas.microsoft.com/office/drawing/2014/main" id="{1B5DF2E8-1235-48EE-9348-CB3746A14A50}"/>
              </a:ext>
            </a:extLst>
          </p:cNvPr>
          <p:cNvPicPr>
            <a:picLocks noChangeAspect="1"/>
          </p:cNvPicPr>
          <p:nvPr/>
        </p:nvPicPr>
        <p:blipFill>
          <a:blip r:embed="rId3"/>
          <a:stretch>
            <a:fillRect/>
          </a:stretch>
        </p:blipFill>
        <p:spPr>
          <a:xfrm>
            <a:off x="1219200" y="3922401"/>
            <a:ext cx="6372225" cy="2028825"/>
          </a:xfrm>
          <a:prstGeom prst="rect">
            <a:avLst/>
          </a:prstGeom>
        </p:spPr>
      </p:pic>
    </p:spTree>
    <p:extLst>
      <p:ext uri="{BB962C8B-B14F-4D97-AF65-F5344CB8AC3E}">
        <p14:creationId xmlns:p14="http://schemas.microsoft.com/office/powerpoint/2010/main" val="31275447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p:txBody>
          <a:bodyPr>
            <a:normAutofit/>
          </a:bodyPr>
          <a:lstStyle/>
          <a:p>
            <a:r>
              <a:rPr lang="en-US"/>
              <a:t>Image Brightness</a:t>
            </a:r>
          </a:p>
        </p:txBody>
      </p:sp>
      <p:sp>
        <p:nvSpPr>
          <p:cNvPr id="3" name="Content Placeholder 2">
            <a:extLst>
              <a:ext uri="{FF2B5EF4-FFF2-40B4-BE49-F238E27FC236}">
                <a16:creationId xmlns:a16="http://schemas.microsoft.com/office/drawing/2014/main" id="{14916D82-BA60-4C33-BC3E-894746201EC3}"/>
              </a:ext>
            </a:extLst>
          </p:cNvPr>
          <p:cNvSpPr>
            <a:spLocks noGrp="1"/>
          </p:cNvSpPr>
          <p:nvPr>
            <p:ph idx="1"/>
          </p:nvPr>
        </p:nvSpPr>
        <p:spPr/>
        <p:txBody>
          <a:bodyPr/>
          <a:lstStyle/>
          <a:p>
            <a:r>
              <a:rPr lang="en-GB" sz="2400"/>
              <a:t>Brightness of a grayscale image is the average intensity of all pixels in an image</a:t>
            </a:r>
          </a:p>
          <a:p>
            <a:pPr lvl="1"/>
            <a:r>
              <a:rPr lang="en-GB" sz="2200"/>
              <a:t>refers to the overall lightness or darkness of the image</a:t>
            </a:r>
            <a:endParaRPr lang="en-US" sz="2200"/>
          </a:p>
          <a:p>
            <a:pPr lvl="2">
              <a:spcBef>
                <a:spcPts val="1200"/>
              </a:spcBef>
            </a:pPr>
            <a:endParaRPr lang="en-US" sz="2200"/>
          </a:p>
          <a:p>
            <a:endParaRPr lang="vi-VN"/>
          </a:p>
        </p:txBody>
      </p:sp>
      <p:sp>
        <p:nvSpPr>
          <p:cNvPr id="4" name="Slide Number Placeholder 3">
            <a:extLst>
              <a:ext uri="{FF2B5EF4-FFF2-40B4-BE49-F238E27FC236}">
                <a16:creationId xmlns:a16="http://schemas.microsoft.com/office/drawing/2014/main" id="{CD87F52B-9F2E-164B-A332-E18E642B043F}"/>
              </a:ext>
            </a:extLst>
          </p:cNvPr>
          <p:cNvSpPr>
            <a:spLocks noGrp="1"/>
          </p:cNvSpPr>
          <p:nvPr>
            <p:ph type="sldNum" sz="quarter" idx="12"/>
          </p:nvPr>
        </p:nvSpPr>
        <p:spPr/>
        <p:txBody>
          <a:bodyPr/>
          <a:lstStyle/>
          <a:p>
            <a:fld id="{62D56ECA-4C16-4208-B374-27591EF545A3}" type="slidenum">
              <a:rPr lang="en-US" smtClean="0"/>
              <a:pPr/>
              <a:t>29</a:t>
            </a:fld>
            <a:endParaRPr lang="en-US"/>
          </a:p>
        </p:txBody>
      </p:sp>
      <p:sp>
        <p:nvSpPr>
          <p:cNvPr id="5" name="Rectangle 4"/>
          <p:cNvSpPr/>
          <p:nvPr/>
        </p:nvSpPr>
        <p:spPr>
          <a:xfrm>
            <a:off x="8001000" y="1066800"/>
            <a:ext cx="1066800" cy="990600"/>
          </a:xfrm>
          <a:prstGeom prst="rect">
            <a:avLst/>
          </a:prstGeom>
          <a:solidFill>
            <a:srgbClr val="FFFF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 name="Straight Connector 6"/>
          <p:cNvCxnSpPr/>
          <p:nvPr/>
        </p:nvCxnSpPr>
        <p:spPr>
          <a:xfrm>
            <a:off x="568680" y="1219200"/>
            <a:ext cx="8305800" cy="0"/>
          </a:xfrm>
          <a:prstGeom prst="line">
            <a:avLst/>
          </a:prstGeom>
        </p:spPr>
        <p:style>
          <a:lnRef idx="2">
            <a:schemeClr val="accent1"/>
          </a:lnRef>
          <a:fillRef idx="0">
            <a:schemeClr val="accent1"/>
          </a:fillRef>
          <a:effectRef idx="1">
            <a:schemeClr val="accent1"/>
          </a:effectRef>
          <a:fontRef idx="minor">
            <a:schemeClr val="tx1"/>
          </a:fontRef>
        </p:style>
      </p:cxnSp>
      <p:pic>
        <p:nvPicPr>
          <p:cNvPr id="6" name="Picture 5">
            <a:extLst>
              <a:ext uri="{FF2B5EF4-FFF2-40B4-BE49-F238E27FC236}">
                <a16:creationId xmlns:a16="http://schemas.microsoft.com/office/drawing/2014/main" id="{828AEF31-B18A-492A-BF69-685A8E6F1E38}"/>
              </a:ext>
            </a:extLst>
          </p:cNvPr>
          <p:cNvPicPr>
            <a:picLocks noChangeAspect="1"/>
          </p:cNvPicPr>
          <p:nvPr/>
        </p:nvPicPr>
        <p:blipFill>
          <a:blip r:embed="rId3"/>
          <a:stretch>
            <a:fillRect/>
          </a:stretch>
        </p:blipFill>
        <p:spPr>
          <a:xfrm>
            <a:off x="2015138" y="2649886"/>
            <a:ext cx="4676705" cy="1362749"/>
          </a:xfrm>
          <a:prstGeom prst="rect">
            <a:avLst/>
          </a:prstGeom>
        </p:spPr>
      </p:pic>
      <p:pic>
        <p:nvPicPr>
          <p:cNvPr id="9" name="Picture 8">
            <a:extLst>
              <a:ext uri="{FF2B5EF4-FFF2-40B4-BE49-F238E27FC236}">
                <a16:creationId xmlns:a16="http://schemas.microsoft.com/office/drawing/2014/main" id="{F78B95A5-4671-4992-BBAA-471E123038C7}"/>
              </a:ext>
            </a:extLst>
          </p:cNvPr>
          <p:cNvPicPr>
            <a:picLocks noChangeAspect="1"/>
          </p:cNvPicPr>
          <p:nvPr/>
        </p:nvPicPr>
        <p:blipFill>
          <a:blip r:embed="rId4"/>
          <a:stretch>
            <a:fillRect/>
          </a:stretch>
        </p:blipFill>
        <p:spPr>
          <a:xfrm>
            <a:off x="177924" y="4012635"/>
            <a:ext cx="8788151" cy="2381582"/>
          </a:xfrm>
          <a:prstGeom prst="rect">
            <a:avLst/>
          </a:prstGeom>
        </p:spPr>
      </p:pic>
    </p:spTree>
    <p:extLst>
      <p:ext uri="{BB962C8B-B14F-4D97-AF65-F5344CB8AC3E}">
        <p14:creationId xmlns:p14="http://schemas.microsoft.com/office/powerpoint/2010/main" val="19102149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D8D85-B75F-9F4E-8A4B-432E48F52DD6}"/>
              </a:ext>
            </a:extLst>
          </p:cNvPr>
          <p:cNvSpPr>
            <a:spLocks noGrp="1"/>
          </p:cNvSpPr>
          <p:nvPr>
            <p:ph type="title"/>
          </p:nvPr>
        </p:nvSpPr>
        <p:spPr/>
        <p:txBody>
          <a:bodyPr/>
          <a:lstStyle/>
          <a:p>
            <a:r>
              <a:rPr lang="en-US"/>
              <a:t>Contents</a:t>
            </a:r>
            <a:endParaRPr/>
          </a:p>
        </p:txBody>
      </p:sp>
      <p:sp>
        <p:nvSpPr>
          <p:cNvPr id="3" name="Content Placeholder 2">
            <a:extLst>
              <a:ext uri="{FF2B5EF4-FFF2-40B4-BE49-F238E27FC236}">
                <a16:creationId xmlns:a16="http://schemas.microsoft.com/office/drawing/2014/main" id="{15D04F44-A66D-754D-A991-87F88E938EB2}"/>
              </a:ext>
            </a:extLst>
          </p:cNvPr>
          <p:cNvSpPr>
            <a:spLocks noGrp="1"/>
          </p:cNvSpPr>
          <p:nvPr>
            <p:ph idx="1"/>
          </p:nvPr>
        </p:nvSpPr>
        <p:spPr/>
        <p:txBody>
          <a:bodyPr>
            <a:normAutofit/>
          </a:bodyPr>
          <a:lstStyle/>
          <a:p>
            <a:r>
              <a:rPr lang="en-US" sz="2000"/>
              <a:t>Lecture 1: Overview of Data Science</a:t>
            </a:r>
          </a:p>
          <a:p>
            <a:r>
              <a:rPr lang="en-US" sz="2000"/>
              <a:t>Lecture 2: Data crawling and preprocessing</a:t>
            </a:r>
          </a:p>
          <a:p>
            <a:r>
              <a:rPr lang="en-US" sz="2000"/>
              <a:t>Lecture 3: Data cleaning and integration</a:t>
            </a:r>
          </a:p>
          <a:p>
            <a:r>
              <a:rPr lang="en-US" sz="2000"/>
              <a:t>Lecture 4: Exploratory data analysis</a:t>
            </a:r>
          </a:p>
          <a:p>
            <a:r>
              <a:rPr lang="en-US" sz="2000"/>
              <a:t>Lecture 5: Data visualization</a:t>
            </a:r>
          </a:p>
          <a:p>
            <a:r>
              <a:rPr lang="en-US" sz="2000"/>
              <a:t>Lecture 6: Multivariate data visualization</a:t>
            </a:r>
          </a:p>
          <a:p>
            <a:r>
              <a:rPr lang="en-US" sz="2000"/>
              <a:t>Lecture 7: Machine learning</a:t>
            </a:r>
          </a:p>
          <a:p>
            <a:r>
              <a:rPr lang="en-US" sz="2000"/>
              <a:t>Lecture 8: Big data analysis</a:t>
            </a:r>
          </a:p>
          <a:p>
            <a:r>
              <a:rPr lang="en-US" sz="2000"/>
              <a:t>Lecture 9: Capstone Project guidance</a:t>
            </a:r>
          </a:p>
          <a:p>
            <a:r>
              <a:rPr lang="en-US" sz="2000" b="1"/>
              <a:t>Lecture 10+11: Text, image, graph analysis</a:t>
            </a:r>
          </a:p>
          <a:p>
            <a:r>
              <a:rPr lang="en-US" sz="2000"/>
              <a:t>Lecture 12: Evaluation of analysis results</a:t>
            </a:r>
          </a:p>
        </p:txBody>
      </p:sp>
      <p:sp>
        <p:nvSpPr>
          <p:cNvPr id="4" name="Slide Number Placeholder 3">
            <a:extLst>
              <a:ext uri="{FF2B5EF4-FFF2-40B4-BE49-F238E27FC236}">
                <a16:creationId xmlns:a16="http://schemas.microsoft.com/office/drawing/2014/main" id="{E4B80F20-5EB8-2240-903E-6CEC88A26E10}"/>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1F88B7E-86B8-4862-842E-2DB840C1EC76}" type="slidenum">
              <a:rPr kumimoji="0" lang="zh-CN" altLang="en-US" sz="1200" b="0" i="0" u="none" strike="noStrike" kern="1200" cap="none" spc="0" normalizeH="0" baseline="0" noProof="0" smtClean="0">
                <a:ln>
                  <a:noFill/>
                </a:ln>
                <a:solidFill>
                  <a:prstClr val="black">
                    <a:lumMod val="65000"/>
                    <a:lumOff val="35000"/>
                  </a:prstClr>
                </a:solidFill>
                <a:effectLst/>
                <a:uLnTx/>
                <a:uFillTx/>
                <a:latin typeface="Arial" panose="020B0604020202020204" pitchFamily="34" charset="0"/>
                <a:ea typeface="等线" panose="02010600030101010101" pitchFamily="2" charset="-122"/>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3</a:t>
            </a:fld>
            <a:endParaRPr kumimoji="0" lang="zh-CN" altLang="en-US" sz="1200" b="0" i="0" u="none" strike="noStrike" kern="1200" cap="none" spc="0" normalizeH="0" baseline="0" noProof="0">
              <a:ln>
                <a:noFill/>
              </a:ln>
              <a:solidFill>
                <a:prstClr val="black">
                  <a:lumMod val="65000"/>
                  <a:lumOff val="35000"/>
                </a:prstClr>
              </a:solidFill>
              <a:effectLst/>
              <a:uLnTx/>
              <a:uFillTx/>
              <a:latin typeface="Arial" panose="020B0604020202020204" pitchFamily="34" charset="0"/>
              <a:ea typeface="等线" panose="02010600030101010101" pitchFamily="2" charset="-122"/>
              <a:cs typeface="Arial" panose="020B0604020202020204" pitchFamily="34" charset="0"/>
            </a:endParaRPr>
          </a:p>
        </p:txBody>
      </p:sp>
    </p:spTree>
    <p:extLst>
      <p:ext uri="{BB962C8B-B14F-4D97-AF65-F5344CB8AC3E}">
        <p14:creationId xmlns:p14="http://schemas.microsoft.com/office/powerpoint/2010/main" val="285475532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p:txBody>
          <a:bodyPr>
            <a:normAutofit/>
          </a:bodyPr>
          <a:lstStyle/>
          <a:p>
            <a:r>
              <a:rPr lang="en-US"/>
              <a:t>Contrast</a:t>
            </a:r>
          </a:p>
        </p:txBody>
      </p:sp>
      <p:sp>
        <p:nvSpPr>
          <p:cNvPr id="3" name="Content Placeholder 2">
            <a:extLst>
              <a:ext uri="{FF2B5EF4-FFF2-40B4-BE49-F238E27FC236}">
                <a16:creationId xmlns:a16="http://schemas.microsoft.com/office/drawing/2014/main" id="{C484400A-C0C9-492B-B2CC-060552E46EAE}"/>
              </a:ext>
            </a:extLst>
          </p:cNvPr>
          <p:cNvSpPr>
            <a:spLocks noGrp="1"/>
          </p:cNvSpPr>
          <p:nvPr>
            <p:ph idx="1"/>
          </p:nvPr>
        </p:nvSpPr>
        <p:spPr/>
        <p:txBody>
          <a:bodyPr/>
          <a:lstStyle/>
          <a:p>
            <a:r>
              <a:rPr lang="en-GB" sz="2400"/>
              <a:t>The contrast of a grayscale image indicate h</a:t>
            </a:r>
            <a:r>
              <a:rPr lang="en-US" sz="2400"/>
              <a:t>ow easily object in the image can be distinguished</a:t>
            </a:r>
          </a:p>
          <a:p>
            <a:r>
              <a:rPr lang="en-US" sz="2400"/>
              <a:t>Many different equations for contrast exist</a:t>
            </a:r>
            <a:endParaRPr lang="en-GB" sz="2400"/>
          </a:p>
          <a:p>
            <a:pPr lvl="1"/>
            <a:r>
              <a:rPr lang="en-GB"/>
              <a:t> </a:t>
            </a:r>
            <a:r>
              <a:rPr lang="en-GB" sz="2200"/>
              <a:t>Standard deviation of intensity values of pixels in the image</a:t>
            </a:r>
          </a:p>
          <a:p>
            <a:pPr lvl="1"/>
            <a:endParaRPr lang="en-GB" sz="2200"/>
          </a:p>
          <a:p>
            <a:pPr lvl="3"/>
            <a:endParaRPr lang="en-GB" sz="1600"/>
          </a:p>
          <a:p>
            <a:pPr lvl="3"/>
            <a:endParaRPr lang="en-GB" sz="1600"/>
          </a:p>
          <a:p>
            <a:pPr lvl="1"/>
            <a:r>
              <a:rPr lang="en-GB" sz="2200"/>
              <a:t>Difference between intensity value maximum et minimum </a:t>
            </a:r>
          </a:p>
          <a:p>
            <a:pPr>
              <a:spcBef>
                <a:spcPts val="1200"/>
              </a:spcBef>
            </a:pPr>
            <a:endParaRPr lang="en-US" sz="2200"/>
          </a:p>
          <a:p>
            <a:pPr lvl="2">
              <a:spcBef>
                <a:spcPts val="1200"/>
              </a:spcBef>
            </a:pPr>
            <a:endParaRPr lang="en-US" sz="2200"/>
          </a:p>
        </p:txBody>
      </p:sp>
      <p:sp>
        <p:nvSpPr>
          <p:cNvPr id="4" name="Slide Number Placeholder 3">
            <a:extLst>
              <a:ext uri="{FF2B5EF4-FFF2-40B4-BE49-F238E27FC236}">
                <a16:creationId xmlns:a16="http://schemas.microsoft.com/office/drawing/2014/main" id="{CD87F52B-9F2E-164B-A332-E18E642B043F}"/>
              </a:ext>
            </a:extLst>
          </p:cNvPr>
          <p:cNvSpPr>
            <a:spLocks noGrp="1"/>
          </p:cNvSpPr>
          <p:nvPr>
            <p:ph type="sldNum" sz="quarter" idx="12"/>
          </p:nvPr>
        </p:nvSpPr>
        <p:spPr/>
        <p:txBody>
          <a:bodyPr/>
          <a:lstStyle/>
          <a:p>
            <a:fld id="{62D56ECA-4C16-4208-B374-27591EF545A3}" type="slidenum">
              <a:rPr lang="en-US" smtClean="0"/>
              <a:pPr/>
              <a:t>30</a:t>
            </a:fld>
            <a:endParaRPr lang="en-US"/>
          </a:p>
        </p:txBody>
      </p:sp>
      <p:sp>
        <p:nvSpPr>
          <p:cNvPr id="5" name="Rectangle 4"/>
          <p:cNvSpPr/>
          <p:nvPr/>
        </p:nvSpPr>
        <p:spPr>
          <a:xfrm>
            <a:off x="8001000" y="1066800"/>
            <a:ext cx="1066800" cy="990600"/>
          </a:xfrm>
          <a:prstGeom prst="rect">
            <a:avLst/>
          </a:prstGeom>
          <a:solidFill>
            <a:srgbClr val="FFFF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 name="Straight Connector 6"/>
          <p:cNvCxnSpPr/>
          <p:nvPr/>
        </p:nvCxnSpPr>
        <p:spPr>
          <a:xfrm>
            <a:off x="568680" y="1219200"/>
            <a:ext cx="8305800" cy="0"/>
          </a:xfrm>
          <a:prstGeom prst="line">
            <a:avLst/>
          </a:prstGeom>
        </p:spPr>
        <p:style>
          <a:lnRef idx="2">
            <a:schemeClr val="accent1"/>
          </a:lnRef>
          <a:fillRef idx="0">
            <a:schemeClr val="accent1"/>
          </a:fillRef>
          <a:effectRef idx="1">
            <a:schemeClr val="accent1"/>
          </a:effectRef>
          <a:fontRef idx="minor">
            <a:schemeClr val="tx1"/>
          </a:fontRef>
        </p:style>
      </p:cxnSp>
      <p:pic>
        <p:nvPicPr>
          <p:cNvPr id="9" name="Picture 8">
            <a:extLst>
              <a:ext uri="{FF2B5EF4-FFF2-40B4-BE49-F238E27FC236}">
                <a16:creationId xmlns:a16="http://schemas.microsoft.com/office/drawing/2014/main" id="{9DD297DC-CE71-4C6E-AD0A-D2DDBF355F0A}"/>
              </a:ext>
            </a:extLst>
          </p:cNvPr>
          <p:cNvPicPr>
            <a:picLocks noChangeAspect="1"/>
          </p:cNvPicPr>
          <p:nvPr/>
        </p:nvPicPr>
        <p:blipFill>
          <a:blip r:embed="rId3"/>
          <a:stretch>
            <a:fillRect/>
          </a:stretch>
        </p:blipFill>
        <p:spPr>
          <a:xfrm>
            <a:off x="2045719" y="3264511"/>
            <a:ext cx="5919186" cy="1203150"/>
          </a:xfrm>
          <a:prstGeom prst="rect">
            <a:avLst/>
          </a:prstGeom>
        </p:spPr>
      </p:pic>
      <p:pic>
        <p:nvPicPr>
          <p:cNvPr id="10" name="Picture 9">
            <a:extLst>
              <a:ext uri="{FF2B5EF4-FFF2-40B4-BE49-F238E27FC236}">
                <a16:creationId xmlns:a16="http://schemas.microsoft.com/office/drawing/2014/main" id="{48E995F9-B94A-44C8-9B0E-6CEF08A174E8}"/>
              </a:ext>
            </a:extLst>
          </p:cNvPr>
          <p:cNvPicPr>
            <a:picLocks noChangeAspect="1"/>
          </p:cNvPicPr>
          <p:nvPr/>
        </p:nvPicPr>
        <p:blipFill>
          <a:blip r:embed="rId4"/>
          <a:stretch>
            <a:fillRect/>
          </a:stretch>
        </p:blipFill>
        <p:spPr>
          <a:xfrm>
            <a:off x="2058971" y="5136551"/>
            <a:ext cx="5486400" cy="1004497"/>
          </a:xfrm>
          <a:prstGeom prst="rect">
            <a:avLst/>
          </a:prstGeom>
        </p:spPr>
      </p:pic>
    </p:spTree>
    <p:extLst>
      <p:ext uri="{BB962C8B-B14F-4D97-AF65-F5344CB8AC3E}">
        <p14:creationId xmlns:p14="http://schemas.microsoft.com/office/powerpoint/2010/main" val="158254056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p:txBody>
          <a:bodyPr>
            <a:normAutofit/>
          </a:bodyPr>
          <a:lstStyle/>
          <a:p>
            <a:r>
              <a:rPr lang="en-US"/>
              <a:t>Contrast</a:t>
            </a:r>
          </a:p>
        </p:txBody>
      </p:sp>
      <p:sp>
        <p:nvSpPr>
          <p:cNvPr id="6" name="Content Placeholder 5">
            <a:extLst>
              <a:ext uri="{FF2B5EF4-FFF2-40B4-BE49-F238E27FC236}">
                <a16:creationId xmlns:a16="http://schemas.microsoft.com/office/drawing/2014/main" id="{C4205491-39FD-4975-AF0B-BDDA51376E31}"/>
              </a:ext>
            </a:extLst>
          </p:cNvPr>
          <p:cNvSpPr>
            <a:spLocks noGrp="1"/>
          </p:cNvSpPr>
          <p:nvPr>
            <p:ph idx="1"/>
          </p:nvPr>
        </p:nvSpPr>
        <p:spPr/>
        <p:txBody>
          <a:bodyPr/>
          <a:lstStyle/>
          <a:p>
            <a:r>
              <a:rPr lang="en-US" sz="2400"/>
              <a:t>Contrast vs histogram</a:t>
            </a:r>
          </a:p>
          <a:p>
            <a:pPr>
              <a:spcBef>
                <a:spcPts val="1200"/>
              </a:spcBef>
            </a:pPr>
            <a:endParaRPr lang="en-US" sz="2200"/>
          </a:p>
          <a:p>
            <a:pPr lvl="2">
              <a:spcBef>
                <a:spcPts val="1200"/>
              </a:spcBef>
            </a:pPr>
            <a:endParaRPr lang="en-US" sz="2200"/>
          </a:p>
        </p:txBody>
      </p:sp>
      <p:sp>
        <p:nvSpPr>
          <p:cNvPr id="4" name="Slide Number Placeholder 3">
            <a:extLst>
              <a:ext uri="{FF2B5EF4-FFF2-40B4-BE49-F238E27FC236}">
                <a16:creationId xmlns:a16="http://schemas.microsoft.com/office/drawing/2014/main" id="{CD87F52B-9F2E-164B-A332-E18E642B043F}"/>
              </a:ext>
            </a:extLst>
          </p:cNvPr>
          <p:cNvSpPr>
            <a:spLocks noGrp="1"/>
          </p:cNvSpPr>
          <p:nvPr>
            <p:ph type="sldNum" sz="quarter" idx="12"/>
          </p:nvPr>
        </p:nvSpPr>
        <p:spPr/>
        <p:txBody>
          <a:bodyPr/>
          <a:lstStyle/>
          <a:p>
            <a:fld id="{62D56ECA-4C16-4208-B374-27591EF545A3}" type="slidenum">
              <a:rPr lang="en-US" smtClean="0"/>
              <a:pPr/>
              <a:t>31</a:t>
            </a:fld>
            <a:endParaRPr lang="en-US"/>
          </a:p>
        </p:txBody>
      </p:sp>
      <p:sp>
        <p:nvSpPr>
          <p:cNvPr id="5" name="Rectangle 4"/>
          <p:cNvSpPr/>
          <p:nvPr/>
        </p:nvSpPr>
        <p:spPr>
          <a:xfrm>
            <a:off x="8001000" y="1066800"/>
            <a:ext cx="1066800" cy="990600"/>
          </a:xfrm>
          <a:prstGeom prst="rect">
            <a:avLst/>
          </a:prstGeom>
          <a:solidFill>
            <a:srgbClr val="FFFF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 name="Straight Connector 6"/>
          <p:cNvCxnSpPr/>
          <p:nvPr/>
        </p:nvCxnSpPr>
        <p:spPr>
          <a:xfrm>
            <a:off x="568680" y="1219200"/>
            <a:ext cx="8305800" cy="0"/>
          </a:xfrm>
          <a:prstGeom prst="line">
            <a:avLst/>
          </a:prstGeom>
        </p:spPr>
        <p:style>
          <a:lnRef idx="2">
            <a:schemeClr val="accent1"/>
          </a:lnRef>
          <a:fillRef idx="0">
            <a:schemeClr val="accent1"/>
          </a:fillRef>
          <a:effectRef idx="1">
            <a:schemeClr val="accent1"/>
          </a:effectRef>
          <a:fontRef idx="minor">
            <a:schemeClr val="tx1"/>
          </a:fontRef>
        </p:style>
      </p:cxnSp>
      <p:pic>
        <p:nvPicPr>
          <p:cNvPr id="3" name="Picture 2">
            <a:extLst>
              <a:ext uri="{FF2B5EF4-FFF2-40B4-BE49-F238E27FC236}">
                <a16:creationId xmlns:a16="http://schemas.microsoft.com/office/drawing/2014/main" id="{E8C21AD1-E177-4729-8F77-3B12308C857C}"/>
              </a:ext>
            </a:extLst>
          </p:cNvPr>
          <p:cNvPicPr>
            <a:picLocks noChangeAspect="1"/>
          </p:cNvPicPr>
          <p:nvPr/>
        </p:nvPicPr>
        <p:blipFill>
          <a:blip r:embed="rId3"/>
          <a:stretch>
            <a:fillRect/>
          </a:stretch>
        </p:blipFill>
        <p:spPr>
          <a:xfrm>
            <a:off x="363038" y="2956673"/>
            <a:ext cx="8704762" cy="2427287"/>
          </a:xfrm>
          <a:prstGeom prst="rect">
            <a:avLst/>
          </a:prstGeom>
        </p:spPr>
      </p:pic>
    </p:spTree>
    <p:extLst>
      <p:ext uri="{BB962C8B-B14F-4D97-AF65-F5344CB8AC3E}">
        <p14:creationId xmlns:p14="http://schemas.microsoft.com/office/powerpoint/2010/main" val="32900429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p:txBody>
          <a:bodyPr>
            <a:normAutofit/>
          </a:bodyPr>
          <a:lstStyle/>
          <a:p>
            <a:r>
              <a:rPr lang="en-US"/>
              <a:t>Examples</a:t>
            </a:r>
          </a:p>
        </p:txBody>
      </p:sp>
      <p:sp>
        <p:nvSpPr>
          <p:cNvPr id="4" name="Slide Number Placeholder 3">
            <a:extLst>
              <a:ext uri="{FF2B5EF4-FFF2-40B4-BE49-F238E27FC236}">
                <a16:creationId xmlns:a16="http://schemas.microsoft.com/office/drawing/2014/main" id="{CD87F52B-9F2E-164B-A332-E18E642B043F}"/>
              </a:ext>
            </a:extLst>
          </p:cNvPr>
          <p:cNvSpPr>
            <a:spLocks noGrp="1"/>
          </p:cNvSpPr>
          <p:nvPr>
            <p:ph type="sldNum" sz="quarter" idx="12"/>
          </p:nvPr>
        </p:nvSpPr>
        <p:spPr/>
        <p:txBody>
          <a:bodyPr/>
          <a:lstStyle/>
          <a:p>
            <a:fld id="{62D56ECA-4C16-4208-B374-27591EF545A3}" type="slidenum">
              <a:rPr lang="en-US" smtClean="0"/>
              <a:pPr/>
              <a:t>32</a:t>
            </a:fld>
            <a:endParaRPr lang="en-US"/>
          </a:p>
        </p:txBody>
      </p:sp>
      <p:sp>
        <p:nvSpPr>
          <p:cNvPr id="5" name="Rectangle 4"/>
          <p:cNvSpPr/>
          <p:nvPr/>
        </p:nvSpPr>
        <p:spPr>
          <a:xfrm>
            <a:off x="8001000" y="1066800"/>
            <a:ext cx="1066800" cy="990600"/>
          </a:xfrm>
          <a:prstGeom prst="rect">
            <a:avLst/>
          </a:prstGeom>
          <a:solidFill>
            <a:srgbClr val="FFFF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 name="Straight Connector 6"/>
          <p:cNvCxnSpPr/>
          <p:nvPr/>
        </p:nvCxnSpPr>
        <p:spPr>
          <a:xfrm>
            <a:off x="568680" y="1219200"/>
            <a:ext cx="8305800" cy="0"/>
          </a:xfrm>
          <a:prstGeom prst="line">
            <a:avLst/>
          </a:prstGeom>
        </p:spPr>
        <p:style>
          <a:lnRef idx="2">
            <a:schemeClr val="accent1"/>
          </a:lnRef>
          <a:fillRef idx="0">
            <a:schemeClr val="accent1"/>
          </a:fillRef>
          <a:effectRef idx="1">
            <a:schemeClr val="accent1"/>
          </a:effectRef>
          <a:fontRef idx="minor">
            <a:schemeClr val="tx1"/>
          </a:fontRef>
        </p:style>
      </p:cxnSp>
      <p:pic>
        <p:nvPicPr>
          <p:cNvPr id="6" name="Picture 5">
            <a:extLst>
              <a:ext uri="{FF2B5EF4-FFF2-40B4-BE49-F238E27FC236}">
                <a16:creationId xmlns:a16="http://schemas.microsoft.com/office/drawing/2014/main" id="{4322EFA4-CB82-435F-AB50-0B3AD880BB51}"/>
              </a:ext>
            </a:extLst>
          </p:cNvPr>
          <p:cNvPicPr>
            <a:picLocks noChangeAspect="1"/>
          </p:cNvPicPr>
          <p:nvPr/>
        </p:nvPicPr>
        <p:blipFill>
          <a:blip r:embed="rId3"/>
          <a:stretch>
            <a:fillRect/>
          </a:stretch>
        </p:blipFill>
        <p:spPr>
          <a:xfrm>
            <a:off x="213249" y="1981200"/>
            <a:ext cx="9016662" cy="3770431"/>
          </a:xfrm>
          <a:prstGeom prst="rect">
            <a:avLst/>
          </a:prstGeom>
        </p:spPr>
      </p:pic>
    </p:spTree>
    <p:extLst>
      <p:ext uri="{BB962C8B-B14F-4D97-AF65-F5344CB8AC3E}">
        <p14:creationId xmlns:p14="http://schemas.microsoft.com/office/powerpoint/2010/main" val="38737087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p:txBody>
          <a:bodyPr>
            <a:normAutofit/>
          </a:bodyPr>
          <a:lstStyle/>
          <a:p>
            <a:r>
              <a:rPr lang="en-US"/>
              <a:t>Contrast Enhancement</a:t>
            </a:r>
          </a:p>
        </p:txBody>
      </p:sp>
      <p:sp>
        <p:nvSpPr>
          <p:cNvPr id="3" name="Content Placeholder 2">
            <a:extLst>
              <a:ext uri="{FF2B5EF4-FFF2-40B4-BE49-F238E27FC236}">
                <a16:creationId xmlns:a16="http://schemas.microsoft.com/office/drawing/2014/main" id="{F10054E5-E9D7-464E-890B-FAB3F3772F0C}"/>
              </a:ext>
            </a:extLst>
          </p:cNvPr>
          <p:cNvSpPr>
            <a:spLocks noGrp="1"/>
          </p:cNvSpPr>
          <p:nvPr>
            <p:ph idx="1"/>
          </p:nvPr>
        </p:nvSpPr>
        <p:spPr/>
        <p:txBody>
          <a:bodyPr/>
          <a:lstStyle/>
          <a:p>
            <a:r>
              <a:rPr lang="en-GB" sz="2200"/>
              <a:t>Modify pixel intensities to obtain higher contrast </a:t>
            </a:r>
          </a:p>
          <a:p>
            <a:r>
              <a:rPr lang="en-GB" sz="2200"/>
              <a:t>There are several methods: </a:t>
            </a:r>
          </a:p>
          <a:p>
            <a:pPr lvl="1"/>
            <a:r>
              <a:rPr lang="en-US" sz="2000"/>
              <a:t>Linear stretching of intensity range: </a:t>
            </a:r>
          </a:p>
          <a:p>
            <a:pPr lvl="2"/>
            <a:r>
              <a:rPr lang="en-US"/>
              <a:t>Linear transform</a:t>
            </a:r>
          </a:p>
          <a:p>
            <a:pPr lvl="2"/>
            <a:r>
              <a:rPr lang="en-US"/>
              <a:t>Linear transform with saturation</a:t>
            </a:r>
          </a:p>
          <a:p>
            <a:pPr lvl="2"/>
            <a:r>
              <a:rPr lang="en-US"/>
              <a:t>Piecewise linear transform</a:t>
            </a:r>
          </a:p>
          <a:p>
            <a:pPr lvl="1"/>
            <a:endParaRPr lang="en-US" sz="2000"/>
          </a:p>
          <a:p>
            <a:pPr lvl="1"/>
            <a:r>
              <a:rPr lang="en-US" sz="2000"/>
              <a:t>Non-linear transform (Gama correction)</a:t>
            </a:r>
          </a:p>
          <a:p>
            <a:pPr lvl="1"/>
            <a:endParaRPr lang="en-US" sz="2200"/>
          </a:p>
          <a:p>
            <a:pPr lvl="1"/>
            <a:r>
              <a:rPr lang="en-US" sz="2200"/>
              <a:t>Histogram equalization (Cân bằng histogram)</a:t>
            </a:r>
          </a:p>
          <a:p>
            <a:pPr marL="0" indent="0">
              <a:spcBef>
                <a:spcPts val="1200"/>
              </a:spcBef>
              <a:buNone/>
            </a:pPr>
            <a:endParaRPr lang="en-US" sz="2200"/>
          </a:p>
          <a:p>
            <a:pPr lvl="2">
              <a:spcBef>
                <a:spcPts val="1200"/>
              </a:spcBef>
            </a:pPr>
            <a:endParaRPr lang="en-US" sz="2200"/>
          </a:p>
          <a:p>
            <a:endParaRPr lang="vi-VN"/>
          </a:p>
        </p:txBody>
      </p:sp>
      <p:sp>
        <p:nvSpPr>
          <p:cNvPr id="4" name="Slide Number Placeholder 3">
            <a:extLst>
              <a:ext uri="{FF2B5EF4-FFF2-40B4-BE49-F238E27FC236}">
                <a16:creationId xmlns:a16="http://schemas.microsoft.com/office/drawing/2014/main" id="{CD87F52B-9F2E-164B-A332-E18E642B043F}"/>
              </a:ext>
            </a:extLst>
          </p:cNvPr>
          <p:cNvSpPr>
            <a:spLocks noGrp="1"/>
          </p:cNvSpPr>
          <p:nvPr>
            <p:ph type="sldNum" sz="quarter" idx="12"/>
          </p:nvPr>
        </p:nvSpPr>
        <p:spPr/>
        <p:txBody>
          <a:bodyPr/>
          <a:lstStyle/>
          <a:p>
            <a:fld id="{62D56ECA-4C16-4208-B374-27591EF545A3}" type="slidenum">
              <a:rPr lang="en-US" smtClean="0"/>
              <a:pPr/>
              <a:t>33</a:t>
            </a:fld>
            <a:endParaRPr lang="en-US"/>
          </a:p>
        </p:txBody>
      </p:sp>
      <p:sp>
        <p:nvSpPr>
          <p:cNvPr id="5" name="Rectangle 4"/>
          <p:cNvSpPr/>
          <p:nvPr/>
        </p:nvSpPr>
        <p:spPr>
          <a:xfrm>
            <a:off x="8001000" y="1066800"/>
            <a:ext cx="1066800" cy="990600"/>
          </a:xfrm>
          <a:prstGeom prst="rect">
            <a:avLst/>
          </a:prstGeom>
          <a:solidFill>
            <a:srgbClr val="FFFF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 name="Straight Connector 6"/>
          <p:cNvCxnSpPr/>
          <p:nvPr/>
        </p:nvCxnSpPr>
        <p:spPr>
          <a:xfrm>
            <a:off x="568680" y="1219200"/>
            <a:ext cx="8305800"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037282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p:txBody>
          <a:bodyPr>
            <a:normAutofit/>
          </a:bodyPr>
          <a:lstStyle/>
          <a:p>
            <a:r>
              <a:rPr lang="en-US"/>
              <a:t>Linear stretching</a:t>
            </a:r>
          </a:p>
        </p:txBody>
      </p:sp>
      <p:sp>
        <p:nvSpPr>
          <p:cNvPr id="4" name="Slide Number Placeholder 3">
            <a:extLst>
              <a:ext uri="{FF2B5EF4-FFF2-40B4-BE49-F238E27FC236}">
                <a16:creationId xmlns:a16="http://schemas.microsoft.com/office/drawing/2014/main" id="{CD87F52B-9F2E-164B-A332-E18E642B043F}"/>
              </a:ext>
            </a:extLst>
          </p:cNvPr>
          <p:cNvSpPr>
            <a:spLocks noGrp="1"/>
          </p:cNvSpPr>
          <p:nvPr>
            <p:ph type="sldNum" sz="quarter" idx="12"/>
          </p:nvPr>
        </p:nvSpPr>
        <p:spPr/>
        <p:txBody>
          <a:bodyPr/>
          <a:lstStyle/>
          <a:p>
            <a:fld id="{62D56ECA-4C16-4208-B374-27591EF545A3}" type="slidenum">
              <a:rPr lang="en-US" smtClean="0"/>
              <a:pPr/>
              <a:t>34</a:t>
            </a:fld>
            <a:endParaRPr lang="en-US"/>
          </a:p>
        </p:txBody>
      </p:sp>
      <p:sp>
        <p:nvSpPr>
          <p:cNvPr id="5" name="Rectangle 4"/>
          <p:cNvSpPr/>
          <p:nvPr/>
        </p:nvSpPr>
        <p:spPr>
          <a:xfrm>
            <a:off x="8001000" y="1066800"/>
            <a:ext cx="1066800" cy="990600"/>
          </a:xfrm>
          <a:prstGeom prst="rect">
            <a:avLst/>
          </a:prstGeom>
          <a:solidFill>
            <a:srgbClr val="FFFF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 name="Straight Connector 6"/>
          <p:cNvCxnSpPr/>
          <p:nvPr/>
        </p:nvCxnSpPr>
        <p:spPr>
          <a:xfrm>
            <a:off x="568680" y="1219200"/>
            <a:ext cx="8305800" cy="0"/>
          </a:xfrm>
          <a:prstGeom prst="line">
            <a:avLst/>
          </a:prstGeom>
        </p:spPr>
        <p:style>
          <a:lnRef idx="2">
            <a:schemeClr val="accent1"/>
          </a:lnRef>
          <a:fillRef idx="0">
            <a:schemeClr val="accent1"/>
          </a:fillRef>
          <a:effectRef idx="1">
            <a:schemeClr val="accent1"/>
          </a:effectRef>
          <a:fontRef idx="minor">
            <a:schemeClr val="tx1"/>
          </a:fontRef>
        </p:style>
      </p:cxnSp>
      <p:sp>
        <p:nvSpPr>
          <p:cNvPr id="8" name="Rectangle 2">
            <a:extLst>
              <a:ext uri="{FF2B5EF4-FFF2-40B4-BE49-F238E27FC236}">
                <a16:creationId xmlns:a16="http://schemas.microsoft.com/office/drawing/2014/main" id="{87BF5393-3915-4A33-8C66-C36C1802C84E}"/>
              </a:ext>
            </a:extLst>
          </p:cNvPr>
          <p:cNvSpPr txBox="1">
            <a:spLocks/>
          </p:cNvSpPr>
          <p:nvPr/>
        </p:nvSpPr>
        <p:spPr>
          <a:xfrm>
            <a:off x="609600" y="1559855"/>
            <a:ext cx="8458200" cy="4937125"/>
          </a:xfrm>
          <a:prstGeom prst="rect">
            <a:avLst/>
          </a:prstGeom>
        </p:spPr>
        <p:txBody>
          <a:bodyPr vert="horz" lIns="91440" tIns="45720" rIns="91440" bIns="45720" rtlCol="0">
            <a:normAutofit/>
          </a:bodyPr>
          <a:lstStyle>
            <a:lvl1pPr marL="228600" indent="-228600" algn="l" defTabSz="914400" rtl="0" eaLnBrk="1" latinLnBrk="0" hangingPunct="1">
              <a:spcBef>
                <a:spcPts val="1800"/>
              </a:spcBef>
              <a:buClr>
                <a:schemeClr val="accent1"/>
              </a:buClr>
              <a:buSzPct val="100000"/>
              <a:buFont typeface="Wingdings 2" pitchFamily="18" charset="2"/>
              <a:buChar char="¡"/>
              <a:defRPr sz="1800" kern="1200">
                <a:solidFill>
                  <a:schemeClr val="tx2"/>
                </a:solidFill>
                <a:latin typeface="+mn-lt"/>
                <a:ea typeface="+mn-ea"/>
                <a:cs typeface="+mn-cs"/>
              </a:defRPr>
            </a:lvl1pPr>
            <a:lvl2pPr marL="457200" indent="-228600" algn="l" defTabSz="914400" rtl="0" eaLnBrk="1" latinLnBrk="0" hangingPunct="1">
              <a:spcBef>
                <a:spcPts val="600"/>
              </a:spcBef>
              <a:buClr>
                <a:schemeClr val="accent1">
                  <a:lumMod val="50000"/>
                </a:schemeClr>
              </a:buClr>
              <a:buSzPct val="100000"/>
              <a:buFont typeface="Wingdings 2" pitchFamily="18" charset="2"/>
              <a:buChar char="¡"/>
              <a:defRPr sz="1800" kern="1200">
                <a:solidFill>
                  <a:schemeClr val="tx2"/>
                </a:solidFill>
                <a:latin typeface="+mn-lt"/>
                <a:ea typeface="+mn-ea"/>
                <a:cs typeface="+mn-cs"/>
              </a:defRPr>
            </a:lvl2pPr>
            <a:lvl3pPr marL="685800" indent="-228600" algn="l" defTabSz="914400" rtl="0" eaLnBrk="1" latinLnBrk="0" hangingPunct="1">
              <a:spcBef>
                <a:spcPts val="600"/>
              </a:spcBef>
              <a:buClr>
                <a:schemeClr val="accent1"/>
              </a:buClr>
              <a:buSzPct val="100000"/>
              <a:buFont typeface="Wingdings 2" pitchFamily="18" charset="2"/>
              <a:buChar char="¡"/>
              <a:defRPr sz="1800" kern="1200">
                <a:solidFill>
                  <a:schemeClr val="tx2"/>
                </a:solidFill>
                <a:latin typeface="+mn-lt"/>
                <a:ea typeface="+mn-ea"/>
                <a:cs typeface="+mn-cs"/>
              </a:defRPr>
            </a:lvl3pPr>
            <a:lvl4pPr marL="914400" indent="-228600" algn="l" defTabSz="914400" rtl="0" eaLnBrk="1" latinLnBrk="0" hangingPunct="1">
              <a:spcBef>
                <a:spcPts val="600"/>
              </a:spcBef>
              <a:buClr>
                <a:schemeClr val="accent1">
                  <a:lumMod val="50000"/>
                </a:schemeClr>
              </a:buClr>
              <a:buSzPct val="100000"/>
              <a:buFont typeface="Wingdings 2" pitchFamily="18" charset="2"/>
              <a:buChar char="¡"/>
              <a:defRPr sz="1800" kern="1200">
                <a:solidFill>
                  <a:schemeClr val="tx2"/>
                </a:solidFill>
                <a:latin typeface="+mn-lt"/>
                <a:ea typeface="+mn-ea"/>
                <a:cs typeface="+mn-cs"/>
              </a:defRPr>
            </a:lvl4pPr>
            <a:lvl5pPr marL="1143000" indent="-228600" algn="l" defTabSz="914400" rtl="0" eaLnBrk="1" latinLnBrk="0" hangingPunct="1">
              <a:spcBef>
                <a:spcPts val="600"/>
              </a:spcBef>
              <a:buClr>
                <a:schemeClr val="accent1"/>
              </a:buClr>
              <a:buSzPct val="100000"/>
              <a:buFont typeface="Wingdings 2" pitchFamily="18" charset="2"/>
              <a:buChar char="¡"/>
              <a:defRPr sz="1800" kern="1200">
                <a:solidFill>
                  <a:schemeClr val="tx2"/>
                </a:solidFill>
                <a:latin typeface="+mn-lt"/>
                <a:ea typeface="+mn-ea"/>
                <a:cs typeface="+mn-cs"/>
              </a:defRPr>
            </a:lvl5pPr>
            <a:lvl6pPr marL="1377950" indent="-228600" algn="l" defTabSz="914400" rtl="0" eaLnBrk="1" latinLnBrk="0" hangingPunct="1">
              <a:spcBef>
                <a:spcPct val="20000"/>
              </a:spcBef>
              <a:buClr>
                <a:schemeClr val="accent1">
                  <a:lumMod val="50000"/>
                </a:schemeClr>
              </a:buClr>
              <a:buFont typeface="Wingdings 2" pitchFamily="18" charset="2"/>
              <a:buChar char=""/>
              <a:defRPr lang="en-US" sz="1800" kern="1200">
                <a:solidFill>
                  <a:schemeClr val="tx2"/>
                </a:solidFill>
                <a:latin typeface="+mn-lt"/>
                <a:ea typeface="+mn-ea"/>
                <a:cs typeface="+mn-cs"/>
              </a:defRPr>
            </a:lvl6pPr>
            <a:lvl7pPr marL="1603375" indent="-228600" algn="l" defTabSz="914400" rtl="0" eaLnBrk="1" latinLnBrk="0" hangingPunct="1">
              <a:spcBef>
                <a:spcPct val="20000"/>
              </a:spcBef>
              <a:buClr>
                <a:schemeClr val="accent1"/>
              </a:buClr>
              <a:buFont typeface="Wingdings 2" pitchFamily="18" charset="2"/>
              <a:buChar char=""/>
              <a:defRPr lang="en-US" sz="1800" kern="1200">
                <a:solidFill>
                  <a:schemeClr val="tx2"/>
                </a:solidFill>
                <a:latin typeface="+mn-lt"/>
                <a:ea typeface="+mn-ea"/>
                <a:cs typeface="+mn-cs"/>
              </a:defRPr>
            </a:lvl7pPr>
            <a:lvl8pPr marL="1830388" indent="-228600" algn="l" defTabSz="914400" rtl="0" eaLnBrk="1" latinLnBrk="0" hangingPunct="1">
              <a:spcBef>
                <a:spcPct val="20000"/>
              </a:spcBef>
              <a:buClr>
                <a:schemeClr val="accent1">
                  <a:lumMod val="50000"/>
                </a:schemeClr>
              </a:buClr>
              <a:buFont typeface="Wingdings 2" pitchFamily="18" charset="2"/>
              <a:buChar char=""/>
              <a:defRPr lang="en-US" sz="1800" kern="1200">
                <a:solidFill>
                  <a:schemeClr val="tx2"/>
                </a:solidFill>
                <a:latin typeface="+mn-lt"/>
                <a:ea typeface="+mn-ea"/>
                <a:cs typeface="+mn-cs"/>
              </a:defRPr>
            </a:lvl8pPr>
            <a:lvl9pPr marL="2057400" indent="-228600" algn="l" defTabSz="914400" rtl="0" eaLnBrk="1" latinLnBrk="0" hangingPunct="1">
              <a:spcBef>
                <a:spcPct val="20000"/>
              </a:spcBef>
              <a:buClr>
                <a:schemeClr val="accent1"/>
              </a:buClr>
              <a:buFont typeface="Wingdings 2" pitchFamily="18" charset="2"/>
              <a:buChar char=""/>
              <a:defRPr lang="en-US" sz="1800" kern="1200">
                <a:solidFill>
                  <a:schemeClr val="tx2"/>
                </a:solidFill>
                <a:latin typeface="+mn-lt"/>
                <a:ea typeface="+mn-ea"/>
                <a:cs typeface="+mn-cs"/>
              </a:defRPr>
            </a:lvl9pPr>
          </a:lstStyle>
          <a:p>
            <a:pPr lvl="2"/>
            <a:r>
              <a:rPr lang="en-US"/>
              <a:t>Linear transform</a:t>
            </a:r>
          </a:p>
          <a:p>
            <a:pPr lvl="1"/>
            <a:endParaRPr lang="en-US" sz="2000"/>
          </a:p>
          <a:p>
            <a:pPr lvl="2">
              <a:spcBef>
                <a:spcPts val="1200"/>
              </a:spcBef>
            </a:pPr>
            <a:endParaRPr lang="en-US" sz="2200"/>
          </a:p>
        </p:txBody>
      </p:sp>
      <p:pic>
        <p:nvPicPr>
          <p:cNvPr id="3" name="Picture 2">
            <a:extLst>
              <a:ext uri="{FF2B5EF4-FFF2-40B4-BE49-F238E27FC236}">
                <a16:creationId xmlns:a16="http://schemas.microsoft.com/office/drawing/2014/main" id="{C8524D07-9705-4074-9174-16EC3DBF59B4}"/>
              </a:ext>
            </a:extLst>
          </p:cNvPr>
          <p:cNvPicPr>
            <a:picLocks noChangeAspect="1"/>
          </p:cNvPicPr>
          <p:nvPr/>
        </p:nvPicPr>
        <p:blipFill>
          <a:blip r:embed="rId3"/>
          <a:stretch>
            <a:fillRect/>
          </a:stretch>
        </p:blipFill>
        <p:spPr>
          <a:xfrm>
            <a:off x="1102643" y="1249120"/>
            <a:ext cx="7367588" cy="2054505"/>
          </a:xfrm>
          <a:prstGeom prst="rect">
            <a:avLst/>
          </a:prstGeom>
        </p:spPr>
      </p:pic>
      <p:pic>
        <p:nvPicPr>
          <p:cNvPr id="6" name="Picture 5">
            <a:extLst>
              <a:ext uri="{FF2B5EF4-FFF2-40B4-BE49-F238E27FC236}">
                <a16:creationId xmlns:a16="http://schemas.microsoft.com/office/drawing/2014/main" id="{5C2181AF-ACE1-420C-96DB-11D0DBD4FBD7}"/>
              </a:ext>
            </a:extLst>
          </p:cNvPr>
          <p:cNvPicPr>
            <a:picLocks noChangeAspect="1"/>
          </p:cNvPicPr>
          <p:nvPr/>
        </p:nvPicPr>
        <p:blipFill>
          <a:blip r:embed="rId4"/>
          <a:stretch>
            <a:fillRect/>
          </a:stretch>
        </p:blipFill>
        <p:spPr>
          <a:xfrm>
            <a:off x="1046137" y="3298816"/>
            <a:ext cx="7051726" cy="3479672"/>
          </a:xfrm>
          <a:prstGeom prst="rect">
            <a:avLst/>
          </a:prstGeom>
        </p:spPr>
      </p:pic>
    </p:spTree>
    <p:extLst>
      <p:ext uri="{BB962C8B-B14F-4D97-AF65-F5344CB8AC3E}">
        <p14:creationId xmlns:p14="http://schemas.microsoft.com/office/powerpoint/2010/main" val="199934025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p:txBody>
          <a:bodyPr>
            <a:normAutofit/>
          </a:bodyPr>
          <a:lstStyle/>
          <a:p>
            <a:r>
              <a:rPr lang="en-US"/>
              <a:t>Linear stretching</a:t>
            </a:r>
          </a:p>
        </p:txBody>
      </p:sp>
      <p:sp>
        <p:nvSpPr>
          <p:cNvPr id="4" name="Slide Number Placeholder 3">
            <a:extLst>
              <a:ext uri="{FF2B5EF4-FFF2-40B4-BE49-F238E27FC236}">
                <a16:creationId xmlns:a16="http://schemas.microsoft.com/office/drawing/2014/main" id="{CD87F52B-9F2E-164B-A332-E18E642B043F}"/>
              </a:ext>
            </a:extLst>
          </p:cNvPr>
          <p:cNvSpPr>
            <a:spLocks noGrp="1"/>
          </p:cNvSpPr>
          <p:nvPr>
            <p:ph type="sldNum" sz="quarter" idx="12"/>
          </p:nvPr>
        </p:nvSpPr>
        <p:spPr/>
        <p:txBody>
          <a:bodyPr/>
          <a:lstStyle/>
          <a:p>
            <a:fld id="{62D56ECA-4C16-4208-B374-27591EF545A3}" type="slidenum">
              <a:rPr lang="en-US" smtClean="0"/>
              <a:pPr/>
              <a:t>35</a:t>
            </a:fld>
            <a:endParaRPr lang="en-US"/>
          </a:p>
        </p:txBody>
      </p:sp>
      <p:sp>
        <p:nvSpPr>
          <p:cNvPr id="5" name="Rectangle 4"/>
          <p:cNvSpPr/>
          <p:nvPr/>
        </p:nvSpPr>
        <p:spPr>
          <a:xfrm>
            <a:off x="8001000" y="1066800"/>
            <a:ext cx="1066800" cy="990600"/>
          </a:xfrm>
          <a:prstGeom prst="rect">
            <a:avLst/>
          </a:prstGeom>
          <a:solidFill>
            <a:srgbClr val="FFFF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 name="Straight Connector 6"/>
          <p:cNvCxnSpPr/>
          <p:nvPr/>
        </p:nvCxnSpPr>
        <p:spPr>
          <a:xfrm>
            <a:off x="568680" y="1219200"/>
            <a:ext cx="8305800" cy="0"/>
          </a:xfrm>
          <a:prstGeom prst="line">
            <a:avLst/>
          </a:prstGeom>
        </p:spPr>
        <p:style>
          <a:lnRef idx="2">
            <a:schemeClr val="accent1"/>
          </a:lnRef>
          <a:fillRef idx="0">
            <a:schemeClr val="accent1"/>
          </a:fillRef>
          <a:effectRef idx="1">
            <a:schemeClr val="accent1"/>
          </a:effectRef>
          <a:fontRef idx="minor">
            <a:schemeClr val="tx1"/>
          </a:fontRef>
        </p:style>
      </p:cxnSp>
      <p:pic>
        <p:nvPicPr>
          <p:cNvPr id="3" name="Picture 2">
            <a:extLst>
              <a:ext uri="{FF2B5EF4-FFF2-40B4-BE49-F238E27FC236}">
                <a16:creationId xmlns:a16="http://schemas.microsoft.com/office/drawing/2014/main" id="{2E32E15B-9837-4EC5-96C2-C7540578F6BD}"/>
              </a:ext>
            </a:extLst>
          </p:cNvPr>
          <p:cNvPicPr>
            <a:picLocks noChangeAspect="1"/>
          </p:cNvPicPr>
          <p:nvPr/>
        </p:nvPicPr>
        <p:blipFill>
          <a:blip r:embed="rId3"/>
          <a:stretch>
            <a:fillRect/>
          </a:stretch>
        </p:blipFill>
        <p:spPr>
          <a:xfrm>
            <a:off x="361362" y="1765595"/>
            <a:ext cx="8421275" cy="3877216"/>
          </a:xfrm>
          <a:prstGeom prst="rect">
            <a:avLst/>
          </a:prstGeom>
        </p:spPr>
      </p:pic>
      <p:sp>
        <p:nvSpPr>
          <p:cNvPr id="6" name="TextBox 5">
            <a:extLst>
              <a:ext uri="{FF2B5EF4-FFF2-40B4-BE49-F238E27FC236}">
                <a16:creationId xmlns:a16="http://schemas.microsoft.com/office/drawing/2014/main" id="{BFDA4749-7B27-48CD-A890-BF678C60336B}"/>
              </a:ext>
            </a:extLst>
          </p:cNvPr>
          <p:cNvSpPr txBox="1"/>
          <p:nvPr/>
        </p:nvSpPr>
        <p:spPr>
          <a:xfrm>
            <a:off x="3810000" y="6096000"/>
            <a:ext cx="1818126" cy="400110"/>
          </a:xfrm>
          <a:prstGeom prst="rect">
            <a:avLst/>
          </a:prstGeom>
          <a:noFill/>
        </p:spPr>
        <p:txBody>
          <a:bodyPr wrap="none" rtlCol="0">
            <a:spAutoFit/>
          </a:bodyPr>
          <a:lstStyle/>
          <a:p>
            <a:r>
              <a:rPr lang="en-US" sz="2000">
                <a:solidFill>
                  <a:srgbClr val="FF0000"/>
                </a:solidFill>
              </a:rPr>
              <a:t>No efficace?</a:t>
            </a:r>
          </a:p>
        </p:txBody>
      </p:sp>
    </p:spTree>
    <p:extLst>
      <p:ext uri="{BB962C8B-B14F-4D97-AF65-F5344CB8AC3E}">
        <p14:creationId xmlns:p14="http://schemas.microsoft.com/office/powerpoint/2010/main" val="320479936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D1B3764-6676-4628-B24A-BCB7EBCA71FA}"/>
              </a:ext>
            </a:extLst>
          </p:cNvPr>
          <p:cNvPicPr>
            <a:picLocks noChangeAspect="1"/>
          </p:cNvPicPr>
          <p:nvPr/>
        </p:nvPicPr>
        <p:blipFill>
          <a:blip r:embed="rId3"/>
          <a:stretch>
            <a:fillRect/>
          </a:stretch>
        </p:blipFill>
        <p:spPr>
          <a:xfrm>
            <a:off x="2676939" y="1861864"/>
            <a:ext cx="5791200" cy="1465898"/>
          </a:xfrm>
          <a:prstGeom prst="rect">
            <a:avLst/>
          </a:prstGeom>
        </p:spPr>
      </p:pic>
      <p:sp>
        <p:nvSpPr>
          <p:cNvPr id="2" name="Rectangle 1"/>
          <p:cNvSpPr>
            <a:spLocks noGrp="1"/>
          </p:cNvSpPr>
          <p:nvPr>
            <p:ph type="title"/>
          </p:nvPr>
        </p:nvSpPr>
        <p:spPr/>
        <p:txBody>
          <a:bodyPr>
            <a:normAutofit/>
          </a:bodyPr>
          <a:lstStyle/>
          <a:p>
            <a:r>
              <a:rPr lang="en-US"/>
              <a:t>Histogram equalization</a:t>
            </a:r>
          </a:p>
        </p:txBody>
      </p:sp>
      <p:sp>
        <p:nvSpPr>
          <p:cNvPr id="3" name="Content Placeholder 2">
            <a:extLst>
              <a:ext uri="{FF2B5EF4-FFF2-40B4-BE49-F238E27FC236}">
                <a16:creationId xmlns:a16="http://schemas.microsoft.com/office/drawing/2014/main" id="{C561D165-E25B-4E78-B6C0-F2411EAFE128}"/>
              </a:ext>
            </a:extLst>
          </p:cNvPr>
          <p:cNvSpPr>
            <a:spLocks noGrp="1"/>
          </p:cNvSpPr>
          <p:nvPr>
            <p:ph idx="1"/>
          </p:nvPr>
        </p:nvSpPr>
        <p:spPr>
          <a:xfrm>
            <a:off x="628650" y="1423850"/>
            <a:ext cx="7886699" cy="4859383"/>
          </a:xfrm>
        </p:spPr>
        <p:txBody>
          <a:bodyPr>
            <a:normAutofit/>
          </a:bodyPr>
          <a:lstStyle/>
          <a:p>
            <a:pPr>
              <a:spcBef>
                <a:spcPts val="1200"/>
              </a:spcBef>
            </a:pPr>
            <a:r>
              <a:rPr lang="en-US" sz="2400"/>
              <a:t>Change histogram of modified image into uniform distribution</a:t>
            </a:r>
          </a:p>
          <a:p>
            <a:pPr>
              <a:spcBef>
                <a:spcPts val="1200"/>
              </a:spcBef>
            </a:pPr>
            <a:endParaRPr lang="en-US" sz="2000"/>
          </a:p>
          <a:p>
            <a:pPr lvl="7">
              <a:spcBef>
                <a:spcPts val="1200"/>
              </a:spcBef>
            </a:pPr>
            <a:endParaRPr lang="en-US"/>
          </a:p>
          <a:p>
            <a:pPr>
              <a:spcBef>
                <a:spcPts val="1200"/>
              </a:spcBef>
            </a:pPr>
            <a:r>
              <a:rPr lang="en-US" sz="2400"/>
              <a:t>No parameters. OpenCV:cv2.equalizeHist(img)</a:t>
            </a:r>
            <a:endParaRPr lang="en-US" sz="3200"/>
          </a:p>
          <a:p>
            <a:endParaRPr lang="vi-VN"/>
          </a:p>
        </p:txBody>
      </p:sp>
      <p:sp>
        <p:nvSpPr>
          <p:cNvPr id="4" name="Slide Number Placeholder 3">
            <a:extLst>
              <a:ext uri="{FF2B5EF4-FFF2-40B4-BE49-F238E27FC236}">
                <a16:creationId xmlns:a16="http://schemas.microsoft.com/office/drawing/2014/main" id="{CD87F52B-9F2E-164B-A332-E18E642B043F}"/>
              </a:ext>
            </a:extLst>
          </p:cNvPr>
          <p:cNvSpPr>
            <a:spLocks noGrp="1"/>
          </p:cNvSpPr>
          <p:nvPr>
            <p:ph type="sldNum" sz="quarter" idx="12"/>
          </p:nvPr>
        </p:nvSpPr>
        <p:spPr/>
        <p:txBody>
          <a:bodyPr/>
          <a:lstStyle/>
          <a:p>
            <a:fld id="{62D56ECA-4C16-4208-B374-27591EF545A3}" type="slidenum">
              <a:rPr lang="en-US" smtClean="0"/>
              <a:pPr/>
              <a:t>36</a:t>
            </a:fld>
            <a:endParaRPr lang="en-US"/>
          </a:p>
        </p:txBody>
      </p:sp>
      <p:sp>
        <p:nvSpPr>
          <p:cNvPr id="5" name="Rectangle 4"/>
          <p:cNvSpPr/>
          <p:nvPr/>
        </p:nvSpPr>
        <p:spPr>
          <a:xfrm>
            <a:off x="8001000" y="1066800"/>
            <a:ext cx="1066800" cy="990600"/>
          </a:xfrm>
          <a:prstGeom prst="rect">
            <a:avLst/>
          </a:prstGeom>
          <a:solidFill>
            <a:srgbClr val="FFFF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 name="Straight Connector 6"/>
          <p:cNvCxnSpPr/>
          <p:nvPr/>
        </p:nvCxnSpPr>
        <p:spPr>
          <a:xfrm>
            <a:off x="568680" y="1219200"/>
            <a:ext cx="8305800" cy="0"/>
          </a:xfrm>
          <a:prstGeom prst="line">
            <a:avLst/>
          </a:prstGeom>
        </p:spPr>
        <p:style>
          <a:lnRef idx="2">
            <a:schemeClr val="accent1"/>
          </a:lnRef>
          <a:fillRef idx="0">
            <a:schemeClr val="accent1"/>
          </a:fillRef>
          <a:effectRef idx="1">
            <a:schemeClr val="accent1"/>
          </a:effectRef>
          <a:fontRef idx="minor">
            <a:schemeClr val="tx1"/>
          </a:fontRef>
        </p:style>
      </p:cxnSp>
      <p:pic>
        <p:nvPicPr>
          <p:cNvPr id="10" name="Picture 9">
            <a:extLst>
              <a:ext uri="{FF2B5EF4-FFF2-40B4-BE49-F238E27FC236}">
                <a16:creationId xmlns:a16="http://schemas.microsoft.com/office/drawing/2014/main" id="{8D8C8F99-CE45-49E1-8D9E-1AE3323BCB4A}"/>
              </a:ext>
            </a:extLst>
          </p:cNvPr>
          <p:cNvPicPr>
            <a:picLocks noChangeAspect="1"/>
          </p:cNvPicPr>
          <p:nvPr/>
        </p:nvPicPr>
        <p:blipFill>
          <a:blip r:embed="rId4"/>
          <a:stretch>
            <a:fillRect/>
          </a:stretch>
        </p:blipFill>
        <p:spPr>
          <a:xfrm>
            <a:off x="2103877" y="3765776"/>
            <a:ext cx="5987745" cy="2543290"/>
          </a:xfrm>
          <a:prstGeom prst="rect">
            <a:avLst/>
          </a:prstGeom>
        </p:spPr>
      </p:pic>
    </p:spTree>
    <p:extLst>
      <p:ext uri="{BB962C8B-B14F-4D97-AF65-F5344CB8AC3E}">
        <p14:creationId xmlns:p14="http://schemas.microsoft.com/office/powerpoint/2010/main" val="354761546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p:txBody>
          <a:bodyPr>
            <a:normAutofit/>
          </a:bodyPr>
          <a:lstStyle/>
          <a:p>
            <a:r>
              <a:rPr lang="en-US"/>
              <a:t>Histogram equalization</a:t>
            </a:r>
          </a:p>
        </p:txBody>
      </p:sp>
      <p:sp>
        <p:nvSpPr>
          <p:cNvPr id="4" name="Slide Number Placeholder 3">
            <a:extLst>
              <a:ext uri="{FF2B5EF4-FFF2-40B4-BE49-F238E27FC236}">
                <a16:creationId xmlns:a16="http://schemas.microsoft.com/office/drawing/2014/main" id="{CD87F52B-9F2E-164B-A332-E18E642B043F}"/>
              </a:ext>
            </a:extLst>
          </p:cNvPr>
          <p:cNvSpPr>
            <a:spLocks noGrp="1"/>
          </p:cNvSpPr>
          <p:nvPr>
            <p:ph type="sldNum" sz="quarter" idx="12"/>
          </p:nvPr>
        </p:nvSpPr>
        <p:spPr/>
        <p:txBody>
          <a:bodyPr/>
          <a:lstStyle/>
          <a:p>
            <a:fld id="{62D56ECA-4C16-4208-B374-27591EF545A3}" type="slidenum">
              <a:rPr lang="en-US" smtClean="0"/>
              <a:pPr/>
              <a:t>37</a:t>
            </a:fld>
            <a:endParaRPr lang="en-US"/>
          </a:p>
        </p:txBody>
      </p:sp>
      <p:sp>
        <p:nvSpPr>
          <p:cNvPr id="5" name="Rectangle 4"/>
          <p:cNvSpPr/>
          <p:nvPr/>
        </p:nvSpPr>
        <p:spPr>
          <a:xfrm>
            <a:off x="8001000" y="1066800"/>
            <a:ext cx="1066800" cy="990600"/>
          </a:xfrm>
          <a:prstGeom prst="rect">
            <a:avLst/>
          </a:prstGeom>
          <a:solidFill>
            <a:srgbClr val="FFFF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 name="Straight Connector 6"/>
          <p:cNvCxnSpPr/>
          <p:nvPr/>
        </p:nvCxnSpPr>
        <p:spPr>
          <a:xfrm>
            <a:off x="568680" y="1219200"/>
            <a:ext cx="8305800" cy="0"/>
          </a:xfrm>
          <a:prstGeom prst="line">
            <a:avLst/>
          </a:prstGeom>
        </p:spPr>
        <p:style>
          <a:lnRef idx="2">
            <a:schemeClr val="accent1"/>
          </a:lnRef>
          <a:fillRef idx="0">
            <a:schemeClr val="accent1"/>
          </a:fillRef>
          <a:effectRef idx="1">
            <a:schemeClr val="accent1"/>
          </a:effectRef>
          <a:fontRef idx="minor">
            <a:schemeClr val="tx1"/>
          </a:fontRef>
        </p:style>
      </p:cxnSp>
      <p:pic>
        <p:nvPicPr>
          <p:cNvPr id="3" name="Picture 2">
            <a:extLst>
              <a:ext uri="{FF2B5EF4-FFF2-40B4-BE49-F238E27FC236}">
                <a16:creationId xmlns:a16="http://schemas.microsoft.com/office/drawing/2014/main" id="{C535B8ED-8E73-42D5-823C-E3A18F9BE645}"/>
              </a:ext>
            </a:extLst>
          </p:cNvPr>
          <p:cNvPicPr>
            <a:picLocks noChangeAspect="1"/>
          </p:cNvPicPr>
          <p:nvPr/>
        </p:nvPicPr>
        <p:blipFill>
          <a:blip r:embed="rId3"/>
          <a:stretch>
            <a:fillRect/>
          </a:stretch>
        </p:blipFill>
        <p:spPr>
          <a:xfrm>
            <a:off x="641902" y="1806180"/>
            <a:ext cx="8070251" cy="4124299"/>
          </a:xfrm>
          <a:prstGeom prst="rect">
            <a:avLst/>
          </a:prstGeom>
        </p:spPr>
      </p:pic>
    </p:spTree>
    <p:extLst>
      <p:ext uri="{BB962C8B-B14F-4D97-AF65-F5344CB8AC3E}">
        <p14:creationId xmlns:p14="http://schemas.microsoft.com/office/powerpoint/2010/main" val="17785922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p:txBody>
          <a:bodyPr>
            <a:normAutofit/>
          </a:bodyPr>
          <a:lstStyle/>
          <a:p>
            <a:r>
              <a:rPr lang="en-US"/>
              <a:t>Histogram equalization</a:t>
            </a:r>
          </a:p>
        </p:txBody>
      </p:sp>
      <p:sp>
        <p:nvSpPr>
          <p:cNvPr id="4" name="Slide Number Placeholder 3">
            <a:extLst>
              <a:ext uri="{FF2B5EF4-FFF2-40B4-BE49-F238E27FC236}">
                <a16:creationId xmlns:a16="http://schemas.microsoft.com/office/drawing/2014/main" id="{CD87F52B-9F2E-164B-A332-E18E642B043F}"/>
              </a:ext>
            </a:extLst>
          </p:cNvPr>
          <p:cNvSpPr>
            <a:spLocks noGrp="1"/>
          </p:cNvSpPr>
          <p:nvPr>
            <p:ph type="sldNum" sz="quarter" idx="12"/>
          </p:nvPr>
        </p:nvSpPr>
        <p:spPr/>
        <p:txBody>
          <a:bodyPr/>
          <a:lstStyle/>
          <a:p>
            <a:fld id="{62D56ECA-4C16-4208-B374-27591EF545A3}" type="slidenum">
              <a:rPr lang="en-US" smtClean="0"/>
              <a:pPr/>
              <a:t>38</a:t>
            </a:fld>
            <a:endParaRPr lang="en-US"/>
          </a:p>
        </p:txBody>
      </p:sp>
      <p:sp>
        <p:nvSpPr>
          <p:cNvPr id="5" name="Rectangle 4"/>
          <p:cNvSpPr/>
          <p:nvPr/>
        </p:nvSpPr>
        <p:spPr>
          <a:xfrm>
            <a:off x="8001000" y="1066800"/>
            <a:ext cx="1066800" cy="990600"/>
          </a:xfrm>
          <a:prstGeom prst="rect">
            <a:avLst/>
          </a:prstGeom>
          <a:solidFill>
            <a:srgbClr val="FFFF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 name="Straight Connector 6"/>
          <p:cNvCxnSpPr/>
          <p:nvPr/>
        </p:nvCxnSpPr>
        <p:spPr>
          <a:xfrm>
            <a:off x="568680" y="1219200"/>
            <a:ext cx="8305800" cy="0"/>
          </a:xfrm>
          <a:prstGeom prst="line">
            <a:avLst/>
          </a:prstGeom>
        </p:spPr>
        <p:style>
          <a:lnRef idx="2">
            <a:schemeClr val="accent1"/>
          </a:lnRef>
          <a:fillRef idx="0">
            <a:schemeClr val="accent1"/>
          </a:fillRef>
          <a:effectRef idx="1">
            <a:schemeClr val="accent1"/>
          </a:effectRef>
          <a:fontRef idx="minor">
            <a:schemeClr val="tx1"/>
          </a:fontRef>
        </p:style>
      </p:cxnSp>
      <p:pic>
        <p:nvPicPr>
          <p:cNvPr id="8" name="Picture 7">
            <a:extLst>
              <a:ext uri="{FF2B5EF4-FFF2-40B4-BE49-F238E27FC236}">
                <a16:creationId xmlns:a16="http://schemas.microsoft.com/office/drawing/2014/main" id="{14729B5A-B238-47F7-BDAD-A1B5B0620695}"/>
              </a:ext>
            </a:extLst>
          </p:cNvPr>
          <p:cNvPicPr>
            <a:picLocks noChangeAspect="1"/>
          </p:cNvPicPr>
          <p:nvPr/>
        </p:nvPicPr>
        <p:blipFill>
          <a:blip r:embed="rId3"/>
          <a:stretch>
            <a:fillRect/>
          </a:stretch>
        </p:blipFill>
        <p:spPr>
          <a:xfrm>
            <a:off x="482955" y="1857375"/>
            <a:ext cx="8391525" cy="3781425"/>
          </a:xfrm>
          <a:prstGeom prst="rect">
            <a:avLst/>
          </a:prstGeom>
        </p:spPr>
      </p:pic>
    </p:spTree>
    <p:extLst>
      <p:ext uri="{BB962C8B-B14F-4D97-AF65-F5344CB8AC3E}">
        <p14:creationId xmlns:p14="http://schemas.microsoft.com/office/powerpoint/2010/main" val="319988356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9DD6CA0-3311-442B-97A8-98F20F1BC574}"/>
              </a:ext>
            </a:extLst>
          </p:cNvPr>
          <p:cNvPicPr>
            <a:picLocks noChangeAspect="1"/>
          </p:cNvPicPr>
          <p:nvPr/>
        </p:nvPicPr>
        <p:blipFill>
          <a:blip r:embed="rId3"/>
          <a:stretch>
            <a:fillRect/>
          </a:stretch>
        </p:blipFill>
        <p:spPr>
          <a:xfrm>
            <a:off x="4514850" y="1762539"/>
            <a:ext cx="4494217" cy="3876261"/>
          </a:xfrm>
          <a:prstGeom prst="rect">
            <a:avLst/>
          </a:prstGeom>
        </p:spPr>
      </p:pic>
      <p:sp>
        <p:nvSpPr>
          <p:cNvPr id="2" name="Rectangle 1"/>
          <p:cNvSpPr>
            <a:spLocks noGrp="1"/>
          </p:cNvSpPr>
          <p:nvPr>
            <p:ph type="title"/>
          </p:nvPr>
        </p:nvSpPr>
        <p:spPr/>
        <p:txBody>
          <a:bodyPr>
            <a:normAutofit/>
          </a:bodyPr>
          <a:lstStyle/>
          <a:p>
            <a:r>
              <a:rPr lang="en-US" sz="3000"/>
              <a:t>Color Image histogram</a:t>
            </a:r>
            <a:endParaRPr lang="en-US" sz="3000" dirty="0"/>
          </a:p>
        </p:txBody>
      </p:sp>
      <p:sp>
        <p:nvSpPr>
          <p:cNvPr id="6" name="Content Placeholder 5">
            <a:extLst>
              <a:ext uri="{FF2B5EF4-FFF2-40B4-BE49-F238E27FC236}">
                <a16:creationId xmlns:a16="http://schemas.microsoft.com/office/drawing/2014/main" id="{411FDBB3-0EE2-494C-A328-4CD11B8EECC4}"/>
              </a:ext>
            </a:extLst>
          </p:cNvPr>
          <p:cNvSpPr>
            <a:spLocks noGrp="1"/>
          </p:cNvSpPr>
          <p:nvPr>
            <p:ph sz="half" idx="1"/>
          </p:nvPr>
        </p:nvSpPr>
        <p:spPr/>
        <p:txBody>
          <a:bodyPr>
            <a:normAutofit/>
          </a:bodyPr>
          <a:lstStyle/>
          <a:p>
            <a:r>
              <a:rPr lang="en-GB" sz="2400">
                <a:solidFill>
                  <a:srgbClr val="0070C0"/>
                </a:solidFill>
              </a:rPr>
              <a:t>Intensity histogram:</a:t>
            </a:r>
          </a:p>
          <a:p>
            <a:pPr lvl="1"/>
            <a:r>
              <a:rPr lang="en-GB" sz="2000"/>
              <a:t>Convert color image to grayscale </a:t>
            </a:r>
          </a:p>
          <a:p>
            <a:pPr marL="228600" lvl="1" indent="0">
              <a:buNone/>
            </a:pPr>
            <a:r>
              <a:rPr lang="en-GB" sz="2000"/>
              <a:t>=&gt; Compute histogram of gray scale image</a:t>
            </a:r>
          </a:p>
          <a:p>
            <a:r>
              <a:rPr lang="en-GB" sz="2400">
                <a:solidFill>
                  <a:srgbClr val="0070C0"/>
                </a:solidFill>
              </a:rPr>
              <a:t>Individual Color </a:t>
            </a:r>
            <a:r>
              <a:rPr lang="en-GB" sz="2400"/>
              <a:t>Channel Histograms: </a:t>
            </a:r>
          </a:p>
          <a:p>
            <a:pPr marL="457200" lvl="1" indent="0">
              <a:buNone/>
            </a:pPr>
            <a:r>
              <a:rPr lang="en-GB" sz="2000"/>
              <a:t>3 histograms for (R,G,B)</a:t>
            </a:r>
          </a:p>
          <a:p>
            <a:r>
              <a:rPr lang="en-GB" sz="2400">
                <a:solidFill>
                  <a:srgbClr val="0070C0"/>
                </a:solidFill>
              </a:rPr>
              <a:t>3D histogram:</a:t>
            </a:r>
          </a:p>
          <a:p>
            <a:pPr marL="0" indent="0">
              <a:buNone/>
            </a:pPr>
            <a:r>
              <a:rPr lang="en-GB" sz="2000"/>
              <a:t>a color identified by 3 values. Not usually because of big elements</a:t>
            </a:r>
            <a:endParaRPr lang="en-GB"/>
          </a:p>
          <a:p>
            <a:pPr marL="0" indent="0">
              <a:spcBef>
                <a:spcPts val="1200"/>
              </a:spcBef>
              <a:buNone/>
            </a:pPr>
            <a:endParaRPr lang="en-GB" sz="1100"/>
          </a:p>
          <a:p>
            <a:pPr>
              <a:spcBef>
                <a:spcPts val="1200"/>
              </a:spcBef>
            </a:pPr>
            <a:endParaRPr lang="en-GB" sz="1600"/>
          </a:p>
          <a:p>
            <a:pPr>
              <a:spcBef>
                <a:spcPts val="1200"/>
              </a:spcBef>
            </a:pPr>
            <a:endParaRPr lang="en-US" sz="2200"/>
          </a:p>
          <a:p>
            <a:pPr lvl="2">
              <a:spcBef>
                <a:spcPts val="1200"/>
              </a:spcBef>
            </a:pPr>
            <a:endParaRPr lang="en-US" sz="2200"/>
          </a:p>
        </p:txBody>
      </p:sp>
      <p:sp>
        <p:nvSpPr>
          <p:cNvPr id="4" name="Slide Number Placeholder 3">
            <a:extLst>
              <a:ext uri="{FF2B5EF4-FFF2-40B4-BE49-F238E27FC236}">
                <a16:creationId xmlns:a16="http://schemas.microsoft.com/office/drawing/2014/main" id="{CD87F52B-9F2E-164B-A332-E18E642B043F}"/>
              </a:ext>
            </a:extLst>
          </p:cNvPr>
          <p:cNvSpPr>
            <a:spLocks noGrp="1"/>
          </p:cNvSpPr>
          <p:nvPr>
            <p:ph type="sldNum" sz="quarter" idx="12"/>
          </p:nvPr>
        </p:nvSpPr>
        <p:spPr/>
        <p:txBody>
          <a:bodyPr/>
          <a:lstStyle/>
          <a:p>
            <a:fld id="{62D56ECA-4C16-4208-B374-27591EF545A3}" type="slidenum">
              <a:rPr lang="en-US" smtClean="0"/>
              <a:pPr/>
              <a:t>39</a:t>
            </a:fld>
            <a:endParaRPr lang="en-US"/>
          </a:p>
        </p:txBody>
      </p:sp>
      <p:sp>
        <p:nvSpPr>
          <p:cNvPr id="5" name="Rectangle 4"/>
          <p:cNvSpPr/>
          <p:nvPr/>
        </p:nvSpPr>
        <p:spPr>
          <a:xfrm>
            <a:off x="8001000" y="1066800"/>
            <a:ext cx="1066800" cy="990600"/>
          </a:xfrm>
          <a:prstGeom prst="rect">
            <a:avLst/>
          </a:prstGeom>
          <a:solidFill>
            <a:srgbClr val="FFFF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 name="Straight Connector 6"/>
          <p:cNvCxnSpPr/>
          <p:nvPr/>
        </p:nvCxnSpPr>
        <p:spPr>
          <a:xfrm>
            <a:off x="568680" y="1219200"/>
            <a:ext cx="8305800" cy="0"/>
          </a:xfrm>
          <a:prstGeom prst="line">
            <a:avLst/>
          </a:prstGeom>
        </p:spPr>
        <p:style>
          <a:lnRef idx="2">
            <a:schemeClr val="accent1"/>
          </a:lnRef>
          <a:fillRef idx="0">
            <a:schemeClr val="accent1"/>
          </a:fillRef>
          <a:effectRef idx="1">
            <a:schemeClr val="accent1"/>
          </a:effectRef>
          <a:fontRef idx="minor">
            <a:schemeClr val="tx1"/>
          </a:fontRef>
        </p:style>
      </p:cxnSp>
      <p:sp>
        <p:nvSpPr>
          <p:cNvPr id="11" name="Rectangle 10">
            <a:extLst>
              <a:ext uri="{FF2B5EF4-FFF2-40B4-BE49-F238E27FC236}">
                <a16:creationId xmlns:a16="http://schemas.microsoft.com/office/drawing/2014/main" id="{48F55F4B-E761-4931-9BA6-D707C33FD1C1}"/>
              </a:ext>
            </a:extLst>
          </p:cNvPr>
          <p:cNvSpPr/>
          <p:nvPr/>
        </p:nvSpPr>
        <p:spPr>
          <a:xfrm>
            <a:off x="4847416" y="6176963"/>
            <a:ext cx="4027064" cy="307777"/>
          </a:xfrm>
          <a:prstGeom prst="rect">
            <a:avLst/>
          </a:prstGeom>
        </p:spPr>
        <p:txBody>
          <a:bodyPr wrap="none">
            <a:spAutoFit/>
          </a:bodyPr>
          <a:lstStyle/>
          <a:p>
            <a:r>
              <a:rPr lang="en-US" sz="1400" i="1"/>
              <a:t>Source: https://web.cs.wpi.edu/~emmanuel</a:t>
            </a:r>
          </a:p>
        </p:txBody>
      </p:sp>
    </p:spTree>
    <p:extLst>
      <p:ext uri="{BB962C8B-B14F-4D97-AF65-F5344CB8AC3E}">
        <p14:creationId xmlns:p14="http://schemas.microsoft.com/office/powerpoint/2010/main" val="13517252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p:txBody>
          <a:bodyPr>
            <a:normAutofit/>
          </a:bodyPr>
          <a:lstStyle/>
          <a:p>
            <a:r>
              <a:rPr lang="en-US" sz="3000"/>
              <a:t>Plan</a:t>
            </a:r>
            <a:endParaRPr lang="en-US" sz="3000" dirty="0"/>
          </a:p>
        </p:txBody>
      </p:sp>
      <p:sp>
        <p:nvSpPr>
          <p:cNvPr id="30" name="Rectangle 2"/>
          <p:cNvSpPr>
            <a:spLocks noGrp="1"/>
          </p:cNvSpPr>
          <p:nvPr>
            <p:ph idx="1"/>
          </p:nvPr>
        </p:nvSpPr>
        <p:spPr/>
        <p:txBody>
          <a:bodyPr>
            <a:normAutofit/>
          </a:bodyPr>
          <a:lstStyle/>
          <a:p>
            <a:pPr>
              <a:spcBef>
                <a:spcPts val="1200"/>
              </a:spcBef>
            </a:pPr>
            <a:r>
              <a:rPr lang="en-US" sz="2200"/>
              <a:t>Computer Vision and Applications</a:t>
            </a:r>
          </a:p>
          <a:p>
            <a:pPr>
              <a:spcBef>
                <a:spcPts val="1200"/>
              </a:spcBef>
            </a:pPr>
            <a:r>
              <a:rPr lang="en-US" sz="2200"/>
              <a:t>Digital image / video ? </a:t>
            </a:r>
          </a:p>
          <a:p>
            <a:pPr>
              <a:spcBef>
                <a:spcPts val="1200"/>
              </a:spcBef>
            </a:pPr>
            <a:r>
              <a:rPr lang="en-US" sz="2200"/>
              <a:t>Basic informations about digital images</a:t>
            </a:r>
          </a:p>
          <a:p>
            <a:pPr lvl="1">
              <a:spcBef>
                <a:spcPts val="1200"/>
              </a:spcBef>
            </a:pPr>
            <a:r>
              <a:rPr lang="en-US" sz="2200"/>
              <a:t>histogram, brightness, contrast, color, texture, …</a:t>
            </a:r>
          </a:p>
          <a:p>
            <a:pPr lvl="1">
              <a:spcBef>
                <a:spcPts val="1200"/>
              </a:spcBef>
            </a:pPr>
            <a:r>
              <a:rPr lang="en-US" sz="2200"/>
              <a:t>Library : Opencv</a:t>
            </a:r>
          </a:p>
          <a:p>
            <a:pPr>
              <a:spcBef>
                <a:spcPts val="1200"/>
              </a:spcBef>
            </a:pPr>
            <a:r>
              <a:rPr lang="en-US" sz="2200"/>
              <a:t>Convolution and Filters </a:t>
            </a:r>
          </a:p>
          <a:p>
            <a:pPr lvl="1">
              <a:spcBef>
                <a:spcPts val="1200"/>
              </a:spcBef>
            </a:pPr>
            <a:r>
              <a:rPr lang="en-US" sz="2200"/>
              <a:t>noisy remove, </a:t>
            </a:r>
          </a:p>
          <a:p>
            <a:pPr lvl="1">
              <a:spcBef>
                <a:spcPts val="1200"/>
              </a:spcBef>
            </a:pPr>
            <a:r>
              <a:rPr lang="en-US" sz="2200"/>
              <a:t>edge detectors</a:t>
            </a:r>
          </a:p>
          <a:p>
            <a:pPr>
              <a:spcBef>
                <a:spcPts val="1200"/>
              </a:spcBef>
            </a:pPr>
            <a:r>
              <a:rPr lang="en-US" sz="2200"/>
              <a:t>Feature extraction: local and global descriptor</a:t>
            </a:r>
          </a:p>
        </p:txBody>
      </p:sp>
      <p:sp>
        <p:nvSpPr>
          <p:cNvPr id="4" name="Slide Number Placeholder 3">
            <a:extLst>
              <a:ext uri="{FF2B5EF4-FFF2-40B4-BE49-F238E27FC236}">
                <a16:creationId xmlns:a16="http://schemas.microsoft.com/office/drawing/2014/main" id="{CD87F52B-9F2E-164B-A332-E18E642B043F}"/>
              </a:ext>
            </a:extLst>
          </p:cNvPr>
          <p:cNvSpPr>
            <a:spLocks noGrp="1"/>
          </p:cNvSpPr>
          <p:nvPr>
            <p:ph type="sldNum" sz="quarter" idx="12"/>
          </p:nvPr>
        </p:nvSpPr>
        <p:spPr/>
        <p:txBody>
          <a:bodyPr/>
          <a:lstStyle/>
          <a:p>
            <a:fld id="{62D56ECA-4C16-4208-B374-27591EF545A3}" type="slidenum">
              <a:rPr lang="en-US" smtClean="0"/>
              <a:pPr/>
              <a:t>4</a:t>
            </a:fld>
            <a:endParaRPr lang="en-US"/>
          </a:p>
        </p:txBody>
      </p:sp>
      <p:sp>
        <p:nvSpPr>
          <p:cNvPr id="5" name="Rectangle 4"/>
          <p:cNvSpPr/>
          <p:nvPr/>
        </p:nvSpPr>
        <p:spPr>
          <a:xfrm>
            <a:off x="8001000" y="1066800"/>
            <a:ext cx="1066800" cy="990600"/>
          </a:xfrm>
          <a:prstGeom prst="rect">
            <a:avLst/>
          </a:prstGeom>
          <a:solidFill>
            <a:srgbClr val="FFFF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 name="Straight Connector 6"/>
          <p:cNvCxnSpPr/>
          <p:nvPr/>
        </p:nvCxnSpPr>
        <p:spPr>
          <a:xfrm>
            <a:off x="568680" y="1219200"/>
            <a:ext cx="8305800"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109252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B6F0095F-4312-4811-88E5-8CD65A1CDF0E}"/>
              </a:ext>
            </a:extLst>
          </p:cNvPr>
          <p:cNvPicPr>
            <a:picLocks noChangeAspect="1"/>
          </p:cNvPicPr>
          <p:nvPr/>
        </p:nvPicPr>
        <p:blipFill>
          <a:blip r:embed="rId3"/>
          <a:stretch>
            <a:fillRect/>
          </a:stretch>
        </p:blipFill>
        <p:spPr>
          <a:xfrm>
            <a:off x="5367415" y="2459553"/>
            <a:ext cx="3660629" cy="2687160"/>
          </a:xfrm>
          <a:prstGeom prst="rect">
            <a:avLst/>
          </a:prstGeom>
        </p:spPr>
      </p:pic>
      <p:sp>
        <p:nvSpPr>
          <p:cNvPr id="2" name="Rectangle 1"/>
          <p:cNvSpPr>
            <a:spLocks noGrp="1"/>
          </p:cNvSpPr>
          <p:nvPr>
            <p:ph type="title"/>
          </p:nvPr>
        </p:nvSpPr>
        <p:spPr/>
        <p:txBody>
          <a:bodyPr>
            <a:normAutofit/>
          </a:bodyPr>
          <a:lstStyle/>
          <a:p>
            <a:r>
              <a:rPr lang="en-US" sz="3000"/>
              <a:t>HSV (Hue – Saturation- Value)</a:t>
            </a:r>
            <a:endParaRPr lang="en-US" sz="3000" dirty="0"/>
          </a:p>
        </p:txBody>
      </p:sp>
      <p:sp>
        <p:nvSpPr>
          <p:cNvPr id="3" name="Content Placeholder 2">
            <a:extLst>
              <a:ext uri="{FF2B5EF4-FFF2-40B4-BE49-F238E27FC236}">
                <a16:creationId xmlns:a16="http://schemas.microsoft.com/office/drawing/2014/main" id="{FA05C15E-D9E9-44D8-A42F-32EDEA37E2EC}"/>
              </a:ext>
            </a:extLst>
          </p:cNvPr>
          <p:cNvSpPr>
            <a:spLocks noGrp="1"/>
          </p:cNvSpPr>
          <p:nvPr>
            <p:ph idx="1"/>
          </p:nvPr>
        </p:nvSpPr>
        <p:spPr/>
        <p:txBody>
          <a:bodyPr/>
          <a:lstStyle/>
          <a:p>
            <a:r>
              <a:rPr lang="en-GB" sz="2400"/>
              <a:t>The Hue-Saturation-Value  (HSV) color space is useful for  segmentation and recognition</a:t>
            </a:r>
          </a:p>
          <a:p>
            <a:pPr lvl="1"/>
            <a:r>
              <a:rPr lang="en-US" sz="1900"/>
              <a:t>Non-linear conversion</a:t>
            </a:r>
          </a:p>
          <a:p>
            <a:pPr lvl="1"/>
            <a:r>
              <a:rPr lang="en-US" sz="1900"/>
              <a:t>Visual representation of colors</a:t>
            </a:r>
          </a:p>
          <a:p>
            <a:pPr>
              <a:spcBef>
                <a:spcPts val="1200"/>
              </a:spcBef>
            </a:pPr>
            <a:r>
              <a:rPr lang="en-US" sz="2200"/>
              <a:t>We identify for a pixel:</a:t>
            </a:r>
          </a:p>
          <a:p>
            <a:pPr lvl="1"/>
            <a:r>
              <a:rPr lang="en-US"/>
              <a:t>The pixel</a:t>
            </a:r>
            <a:r>
              <a:rPr lang="en-US">
                <a:solidFill>
                  <a:srgbClr val="0070C0"/>
                </a:solidFill>
              </a:rPr>
              <a:t> </a:t>
            </a:r>
            <a:r>
              <a:rPr lang="en-US" i="1">
                <a:solidFill>
                  <a:srgbClr val="0070C0"/>
                </a:solidFill>
              </a:rPr>
              <a:t>intensity</a:t>
            </a:r>
            <a:r>
              <a:rPr lang="en-US">
                <a:solidFill>
                  <a:srgbClr val="0070C0"/>
                </a:solidFill>
              </a:rPr>
              <a:t>  </a:t>
            </a:r>
            <a:r>
              <a:rPr lang="en-US" i="1">
                <a:solidFill>
                  <a:srgbClr val="0070C0"/>
                </a:solidFill>
              </a:rPr>
              <a:t>(value)</a:t>
            </a:r>
            <a:endParaRPr lang="en-US">
              <a:solidFill>
                <a:srgbClr val="0070C0"/>
              </a:solidFill>
            </a:endParaRPr>
          </a:p>
          <a:p>
            <a:pPr lvl="1"/>
            <a:r>
              <a:rPr lang="en-GB"/>
              <a:t>The pixel </a:t>
            </a:r>
            <a:r>
              <a:rPr lang="en-GB" i="1">
                <a:solidFill>
                  <a:srgbClr val="FF0000"/>
                </a:solidFill>
              </a:rPr>
              <a:t>color</a:t>
            </a:r>
            <a:r>
              <a:rPr lang="en-GB">
                <a:solidFill>
                  <a:srgbClr val="FF0000"/>
                </a:solidFill>
              </a:rPr>
              <a:t>  </a:t>
            </a:r>
            <a:r>
              <a:rPr lang="en-GB" i="1">
                <a:solidFill>
                  <a:srgbClr val="FF0000"/>
                </a:solidFill>
              </a:rPr>
              <a:t>(hue + saturation)</a:t>
            </a:r>
            <a:endParaRPr lang="en-GB">
              <a:solidFill>
                <a:srgbClr val="FF0000"/>
              </a:solidFill>
            </a:endParaRPr>
          </a:p>
          <a:p>
            <a:pPr>
              <a:spcBef>
                <a:spcPts val="1200"/>
              </a:spcBef>
            </a:pPr>
            <a:r>
              <a:rPr lang="en-GB" sz="2200"/>
              <a:t>RGB does not have this seperation</a:t>
            </a:r>
            <a:endParaRPr lang="en-US" sz="2200"/>
          </a:p>
          <a:p>
            <a:endParaRPr lang="vi-VN"/>
          </a:p>
        </p:txBody>
      </p:sp>
      <p:sp>
        <p:nvSpPr>
          <p:cNvPr id="4" name="Slide Number Placeholder 3">
            <a:extLst>
              <a:ext uri="{FF2B5EF4-FFF2-40B4-BE49-F238E27FC236}">
                <a16:creationId xmlns:a16="http://schemas.microsoft.com/office/drawing/2014/main" id="{CD87F52B-9F2E-164B-A332-E18E642B043F}"/>
              </a:ext>
            </a:extLst>
          </p:cNvPr>
          <p:cNvSpPr>
            <a:spLocks noGrp="1"/>
          </p:cNvSpPr>
          <p:nvPr>
            <p:ph type="sldNum" sz="quarter" idx="12"/>
          </p:nvPr>
        </p:nvSpPr>
        <p:spPr/>
        <p:txBody>
          <a:bodyPr/>
          <a:lstStyle/>
          <a:p>
            <a:fld id="{62D56ECA-4C16-4208-B374-27591EF545A3}" type="slidenum">
              <a:rPr lang="en-US" smtClean="0"/>
              <a:pPr/>
              <a:t>40</a:t>
            </a:fld>
            <a:endParaRPr lang="en-US"/>
          </a:p>
        </p:txBody>
      </p:sp>
      <p:sp>
        <p:nvSpPr>
          <p:cNvPr id="5" name="Rectangle 4"/>
          <p:cNvSpPr/>
          <p:nvPr/>
        </p:nvSpPr>
        <p:spPr>
          <a:xfrm>
            <a:off x="8001000" y="1066800"/>
            <a:ext cx="1066800" cy="990600"/>
          </a:xfrm>
          <a:prstGeom prst="rect">
            <a:avLst/>
          </a:prstGeom>
          <a:solidFill>
            <a:srgbClr val="FFFF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 name="Straight Connector 6"/>
          <p:cNvCxnSpPr/>
          <p:nvPr/>
        </p:nvCxnSpPr>
        <p:spPr>
          <a:xfrm>
            <a:off x="568680" y="1219200"/>
            <a:ext cx="8305800"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0565499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p:txBody>
          <a:bodyPr>
            <a:normAutofit/>
          </a:bodyPr>
          <a:lstStyle/>
          <a:p>
            <a:r>
              <a:rPr lang="en-US" sz="3000"/>
              <a:t>HSV (Hue – Saturation- Value)</a:t>
            </a:r>
            <a:endParaRPr lang="en-US" sz="3000" dirty="0"/>
          </a:p>
        </p:txBody>
      </p:sp>
      <p:sp>
        <p:nvSpPr>
          <p:cNvPr id="6" name="Content Placeholder 5">
            <a:extLst>
              <a:ext uri="{FF2B5EF4-FFF2-40B4-BE49-F238E27FC236}">
                <a16:creationId xmlns:a16="http://schemas.microsoft.com/office/drawing/2014/main" id="{BE1AA393-45A8-413F-930D-376A917593BD}"/>
              </a:ext>
            </a:extLst>
          </p:cNvPr>
          <p:cNvSpPr>
            <a:spLocks noGrp="1"/>
          </p:cNvSpPr>
          <p:nvPr>
            <p:ph sz="half" idx="1"/>
          </p:nvPr>
        </p:nvSpPr>
        <p:spPr>
          <a:xfrm>
            <a:off x="628649" y="1564052"/>
            <a:ext cx="4513193" cy="4612911"/>
          </a:xfrm>
        </p:spPr>
        <p:txBody>
          <a:bodyPr/>
          <a:lstStyle/>
          <a:p>
            <a:pPr>
              <a:spcBef>
                <a:spcPts val="600"/>
              </a:spcBef>
              <a:spcAft>
                <a:spcPts val="600"/>
              </a:spcAft>
            </a:pPr>
            <a:r>
              <a:rPr lang="en-GB" sz="2400" b="1">
                <a:solidFill>
                  <a:schemeClr val="tx2"/>
                </a:solidFill>
              </a:rPr>
              <a:t>Hue (H)  </a:t>
            </a:r>
            <a:r>
              <a:rPr lang="en-GB" sz="2400">
                <a:solidFill>
                  <a:schemeClr val="tx2"/>
                </a:solidFill>
              </a:rPr>
              <a:t>is coded as an angle  between 0 and 360</a:t>
            </a:r>
          </a:p>
          <a:p>
            <a:pPr>
              <a:spcBef>
                <a:spcPts val="600"/>
              </a:spcBef>
              <a:spcAft>
                <a:spcPts val="600"/>
              </a:spcAft>
            </a:pPr>
            <a:r>
              <a:rPr lang="en-GB" sz="2400" b="1">
                <a:solidFill>
                  <a:schemeClr val="tx2"/>
                </a:solidFill>
              </a:rPr>
              <a:t>Saturation (S)  </a:t>
            </a:r>
            <a:r>
              <a:rPr lang="en-GB" sz="2400">
                <a:solidFill>
                  <a:schemeClr val="tx2"/>
                </a:solidFill>
              </a:rPr>
              <a:t>is coded as a  radius between 0 and 1</a:t>
            </a:r>
          </a:p>
          <a:p>
            <a:pPr lvl="1">
              <a:spcBef>
                <a:spcPts val="600"/>
              </a:spcBef>
              <a:spcAft>
                <a:spcPts val="600"/>
              </a:spcAft>
            </a:pPr>
            <a:r>
              <a:rPr lang="en-US" sz="2400">
                <a:solidFill>
                  <a:schemeClr val="tx2"/>
                </a:solidFill>
              </a:rPr>
              <a:t>S = 0  : gray</a:t>
            </a:r>
          </a:p>
          <a:p>
            <a:pPr lvl="1">
              <a:spcBef>
                <a:spcPts val="600"/>
              </a:spcBef>
              <a:spcAft>
                <a:spcPts val="600"/>
              </a:spcAft>
            </a:pPr>
            <a:r>
              <a:rPr lang="en-US" sz="2400">
                <a:solidFill>
                  <a:schemeClr val="tx2"/>
                </a:solidFill>
              </a:rPr>
              <a:t>S = 1  : pure color</a:t>
            </a:r>
          </a:p>
          <a:p>
            <a:pPr>
              <a:spcBef>
                <a:spcPts val="600"/>
              </a:spcBef>
              <a:spcAft>
                <a:spcPts val="600"/>
              </a:spcAft>
            </a:pPr>
            <a:r>
              <a:rPr lang="en-GB" sz="2400" b="1">
                <a:solidFill>
                  <a:schemeClr val="tx2"/>
                </a:solidFill>
              </a:rPr>
              <a:t>Value (V)  </a:t>
            </a:r>
            <a:r>
              <a:rPr lang="en-GB" sz="2400">
                <a:solidFill>
                  <a:schemeClr val="tx2"/>
                </a:solidFill>
              </a:rPr>
              <a:t>= MAX (Red, Green,  Blue)</a:t>
            </a:r>
          </a:p>
          <a:p>
            <a:endParaRPr lang="vi-VN"/>
          </a:p>
        </p:txBody>
      </p:sp>
      <p:sp>
        <p:nvSpPr>
          <p:cNvPr id="4" name="Slide Number Placeholder 3">
            <a:extLst>
              <a:ext uri="{FF2B5EF4-FFF2-40B4-BE49-F238E27FC236}">
                <a16:creationId xmlns:a16="http://schemas.microsoft.com/office/drawing/2014/main" id="{CD87F52B-9F2E-164B-A332-E18E642B043F}"/>
              </a:ext>
            </a:extLst>
          </p:cNvPr>
          <p:cNvSpPr>
            <a:spLocks noGrp="1"/>
          </p:cNvSpPr>
          <p:nvPr>
            <p:ph type="sldNum" sz="quarter" idx="12"/>
          </p:nvPr>
        </p:nvSpPr>
        <p:spPr/>
        <p:txBody>
          <a:bodyPr/>
          <a:lstStyle/>
          <a:p>
            <a:fld id="{62D56ECA-4C16-4208-B374-27591EF545A3}" type="slidenum">
              <a:rPr lang="en-US" smtClean="0"/>
              <a:pPr/>
              <a:t>41</a:t>
            </a:fld>
            <a:endParaRPr lang="en-US"/>
          </a:p>
        </p:txBody>
      </p:sp>
      <p:sp>
        <p:nvSpPr>
          <p:cNvPr id="5" name="Rectangle 4"/>
          <p:cNvSpPr/>
          <p:nvPr/>
        </p:nvSpPr>
        <p:spPr>
          <a:xfrm>
            <a:off x="8001000" y="1066800"/>
            <a:ext cx="1066800" cy="990600"/>
          </a:xfrm>
          <a:prstGeom prst="rect">
            <a:avLst/>
          </a:prstGeom>
          <a:solidFill>
            <a:srgbClr val="FFFF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 name="Straight Connector 6"/>
          <p:cNvCxnSpPr/>
          <p:nvPr/>
        </p:nvCxnSpPr>
        <p:spPr>
          <a:xfrm>
            <a:off x="568680" y="1219200"/>
            <a:ext cx="8305800" cy="0"/>
          </a:xfrm>
          <a:prstGeom prst="line">
            <a:avLst/>
          </a:prstGeom>
        </p:spPr>
        <p:style>
          <a:lnRef idx="2">
            <a:schemeClr val="accent1"/>
          </a:lnRef>
          <a:fillRef idx="0">
            <a:schemeClr val="accent1"/>
          </a:fillRef>
          <a:effectRef idx="1">
            <a:schemeClr val="accent1"/>
          </a:effectRef>
          <a:fontRef idx="minor">
            <a:schemeClr val="tx1"/>
          </a:fontRef>
        </p:style>
      </p:cxnSp>
      <p:pic>
        <p:nvPicPr>
          <p:cNvPr id="12" name="Picture 11">
            <a:extLst>
              <a:ext uri="{FF2B5EF4-FFF2-40B4-BE49-F238E27FC236}">
                <a16:creationId xmlns:a16="http://schemas.microsoft.com/office/drawing/2014/main" id="{DD5FBADB-A317-4914-ACE5-B0D2588CEAA3}"/>
              </a:ext>
            </a:extLst>
          </p:cNvPr>
          <p:cNvPicPr>
            <a:picLocks noChangeAspect="1"/>
          </p:cNvPicPr>
          <p:nvPr/>
        </p:nvPicPr>
        <p:blipFill>
          <a:blip r:embed="rId3"/>
          <a:stretch>
            <a:fillRect/>
          </a:stretch>
        </p:blipFill>
        <p:spPr>
          <a:xfrm>
            <a:off x="5496672" y="2217821"/>
            <a:ext cx="3242265" cy="2936494"/>
          </a:xfrm>
          <a:prstGeom prst="rect">
            <a:avLst/>
          </a:prstGeom>
        </p:spPr>
      </p:pic>
    </p:spTree>
    <p:extLst>
      <p:ext uri="{BB962C8B-B14F-4D97-AF65-F5344CB8AC3E}">
        <p14:creationId xmlns:p14="http://schemas.microsoft.com/office/powerpoint/2010/main" val="424674603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p:txBody>
          <a:bodyPr>
            <a:normAutofit/>
          </a:bodyPr>
          <a:lstStyle/>
          <a:p>
            <a:r>
              <a:rPr lang="en-US" sz="3000"/>
              <a:t>HSV (Hue – Saturation- Value)</a:t>
            </a:r>
            <a:endParaRPr lang="en-US" sz="3000" dirty="0"/>
          </a:p>
        </p:txBody>
      </p:sp>
      <p:sp>
        <p:nvSpPr>
          <p:cNvPr id="6" name="Content Placeholder 5">
            <a:extLst>
              <a:ext uri="{FF2B5EF4-FFF2-40B4-BE49-F238E27FC236}">
                <a16:creationId xmlns:a16="http://schemas.microsoft.com/office/drawing/2014/main" id="{FAFDCF6B-07A3-4C0D-9FD6-54F120673423}"/>
              </a:ext>
            </a:extLst>
          </p:cNvPr>
          <p:cNvSpPr>
            <a:spLocks noGrp="1"/>
          </p:cNvSpPr>
          <p:nvPr>
            <p:ph idx="1"/>
          </p:nvPr>
        </p:nvSpPr>
        <p:spPr/>
        <p:txBody>
          <a:bodyPr/>
          <a:lstStyle/>
          <a:p>
            <a:r>
              <a:rPr lang="en-GB" sz="2400"/>
              <a:t>If we know the color of the object we are looking for, we  can model it using a </a:t>
            </a:r>
            <a:r>
              <a:rPr lang="en-GB" sz="2400" b="1">
                <a:solidFill>
                  <a:srgbClr val="0070C0"/>
                </a:solidFill>
              </a:rPr>
              <a:t>hue interval</a:t>
            </a:r>
          </a:p>
          <a:p>
            <a:r>
              <a:rPr lang="en-GB" sz="2400"/>
              <a:t>Take care, because it is an angle (periodic value)</a:t>
            </a:r>
            <a:endParaRPr lang="en-GB" sz="2200"/>
          </a:p>
          <a:p>
            <a:pPr lvl="1"/>
            <a:r>
              <a:rPr lang="en-US" sz="2200" u="sng"/>
              <a:t>Hue &lt; 60°</a:t>
            </a:r>
            <a:r>
              <a:rPr lang="en-US" sz="2200"/>
              <a:t>  means nothing</a:t>
            </a:r>
          </a:p>
          <a:p>
            <a:pPr lvl="2"/>
            <a:r>
              <a:rPr lang="en-GB" sz="2200" i="1"/>
              <a:t>Is 350° smaller or bigger than 60°?</a:t>
            </a:r>
            <a:endParaRPr lang="en-GB" sz="2200"/>
          </a:p>
          <a:p>
            <a:pPr lvl="1"/>
            <a:r>
              <a:rPr lang="en-GB" sz="2200"/>
              <a:t>Define an interval: </a:t>
            </a:r>
            <a:r>
              <a:rPr lang="en-GB" sz="2200" u="sng"/>
              <a:t>350° &lt; Hue &lt; 60°</a:t>
            </a:r>
            <a:r>
              <a:rPr lang="en-GB" sz="2200"/>
              <a:t>  (for example)</a:t>
            </a:r>
          </a:p>
          <a:p>
            <a:r>
              <a:rPr lang="en-GB" sz="2400"/>
              <a:t>This interval is valid </a:t>
            </a:r>
            <a:r>
              <a:rPr lang="en-GB" sz="2400">
                <a:solidFill>
                  <a:srgbClr val="0070C0"/>
                </a:solidFill>
              </a:rPr>
              <a:t>if </a:t>
            </a:r>
            <a:r>
              <a:rPr lang="en-GB" sz="2400" b="1" u="sng">
                <a:solidFill>
                  <a:srgbClr val="0070C0"/>
                </a:solidFill>
              </a:rPr>
              <a:t>S</a:t>
            </a:r>
            <a:r>
              <a:rPr lang="en-GB" sz="2400" u="sng">
                <a:solidFill>
                  <a:srgbClr val="0070C0"/>
                </a:solidFill>
              </a:rPr>
              <a:t>aturation &gt; </a:t>
            </a:r>
            <a:r>
              <a:rPr lang="en-GB" sz="2400" i="1" u="sng">
                <a:solidFill>
                  <a:srgbClr val="0070C0"/>
                </a:solidFill>
              </a:rPr>
              <a:t>threshold</a:t>
            </a:r>
            <a:r>
              <a:rPr lang="en-GB" sz="2400" i="1">
                <a:solidFill>
                  <a:srgbClr val="0070C0"/>
                </a:solidFill>
              </a:rPr>
              <a:t>  </a:t>
            </a:r>
            <a:r>
              <a:rPr lang="en-GB" sz="2400">
                <a:solidFill>
                  <a:srgbClr val="0070C0"/>
                </a:solidFill>
              </a:rPr>
              <a:t> </a:t>
            </a:r>
            <a:r>
              <a:rPr lang="en-GB" sz="2400"/>
              <a:t>(otherwise  gray level)</a:t>
            </a:r>
          </a:p>
          <a:p>
            <a:r>
              <a:rPr lang="en-GB" sz="2400"/>
              <a:t>This is </a:t>
            </a:r>
            <a:r>
              <a:rPr lang="en-GB" sz="2400">
                <a:solidFill>
                  <a:srgbClr val="0070C0"/>
                </a:solidFill>
              </a:rPr>
              <a:t>independant of </a:t>
            </a:r>
            <a:r>
              <a:rPr lang="en-GB" sz="2400" b="1">
                <a:solidFill>
                  <a:srgbClr val="0070C0"/>
                </a:solidFill>
              </a:rPr>
              <a:t>V</a:t>
            </a:r>
            <a:r>
              <a:rPr lang="en-GB" sz="2400">
                <a:solidFill>
                  <a:srgbClr val="0070C0"/>
                </a:solidFill>
              </a:rPr>
              <a:t>alue </a:t>
            </a:r>
            <a:r>
              <a:rPr lang="en-GB" sz="2400"/>
              <a:t>, which is more sensible to  light conditions</a:t>
            </a:r>
            <a:endParaRPr lang="en-US" sz="2200"/>
          </a:p>
          <a:p>
            <a:endParaRPr lang="vi-VN"/>
          </a:p>
        </p:txBody>
      </p:sp>
      <p:sp>
        <p:nvSpPr>
          <p:cNvPr id="4" name="Slide Number Placeholder 3">
            <a:extLst>
              <a:ext uri="{FF2B5EF4-FFF2-40B4-BE49-F238E27FC236}">
                <a16:creationId xmlns:a16="http://schemas.microsoft.com/office/drawing/2014/main" id="{CD87F52B-9F2E-164B-A332-E18E642B043F}"/>
              </a:ext>
            </a:extLst>
          </p:cNvPr>
          <p:cNvSpPr>
            <a:spLocks noGrp="1"/>
          </p:cNvSpPr>
          <p:nvPr>
            <p:ph type="sldNum" sz="quarter" idx="12"/>
          </p:nvPr>
        </p:nvSpPr>
        <p:spPr/>
        <p:txBody>
          <a:bodyPr/>
          <a:lstStyle/>
          <a:p>
            <a:fld id="{62D56ECA-4C16-4208-B374-27591EF545A3}" type="slidenum">
              <a:rPr lang="en-US" smtClean="0"/>
              <a:pPr/>
              <a:t>42</a:t>
            </a:fld>
            <a:endParaRPr lang="en-US"/>
          </a:p>
        </p:txBody>
      </p:sp>
      <p:sp>
        <p:nvSpPr>
          <p:cNvPr id="5" name="Rectangle 4"/>
          <p:cNvSpPr/>
          <p:nvPr/>
        </p:nvSpPr>
        <p:spPr>
          <a:xfrm>
            <a:off x="8001000" y="1066800"/>
            <a:ext cx="1066800" cy="990600"/>
          </a:xfrm>
          <a:prstGeom prst="rect">
            <a:avLst/>
          </a:prstGeom>
          <a:solidFill>
            <a:srgbClr val="FFFF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 name="Straight Connector 6"/>
          <p:cNvCxnSpPr/>
          <p:nvPr/>
        </p:nvCxnSpPr>
        <p:spPr>
          <a:xfrm>
            <a:off x="568680" y="1219200"/>
            <a:ext cx="8305800"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4384764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p:txBody>
          <a:bodyPr>
            <a:normAutofit/>
          </a:bodyPr>
          <a:lstStyle/>
          <a:p>
            <a:r>
              <a:rPr lang="en-US" sz="3000"/>
              <a:t>Lab color space</a:t>
            </a:r>
            <a:endParaRPr lang="en-US" sz="3000" dirty="0"/>
          </a:p>
        </p:txBody>
      </p:sp>
      <p:sp>
        <p:nvSpPr>
          <p:cNvPr id="3" name="Content Placeholder 2">
            <a:extLst>
              <a:ext uri="{FF2B5EF4-FFF2-40B4-BE49-F238E27FC236}">
                <a16:creationId xmlns:a16="http://schemas.microsoft.com/office/drawing/2014/main" id="{56457853-4951-456F-B121-A0EF2C861B6C}"/>
              </a:ext>
            </a:extLst>
          </p:cNvPr>
          <p:cNvSpPr>
            <a:spLocks noGrp="1"/>
          </p:cNvSpPr>
          <p:nvPr>
            <p:ph idx="1"/>
          </p:nvPr>
        </p:nvSpPr>
        <p:spPr/>
        <p:txBody>
          <a:bodyPr/>
          <a:lstStyle/>
          <a:p>
            <a:r>
              <a:rPr lang="en-GB" sz="2400"/>
              <a:t>The </a:t>
            </a:r>
            <a:r>
              <a:rPr lang="en-GB" sz="2400" b="1"/>
              <a:t>Lab</a:t>
            </a:r>
            <a:r>
              <a:rPr lang="en-GB" sz="2400"/>
              <a:t> system (sometimes </a:t>
            </a:r>
            <a:r>
              <a:rPr lang="en-GB" sz="2400" b="1"/>
              <a:t>L*a*b*</a:t>
            </a:r>
            <a:r>
              <a:rPr lang="en-GB" sz="2400"/>
              <a:t>) is based on a study from human vision</a:t>
            </a:r>
          </a:p>
          <a:p>
            <a:pPr lvl="1"/>
            <a:r>
              <a:rPr lang="en-US"/>
              <a:t>independant from all technologies</a:t>
            </a:r>
          </a:p>
          <a:p>
            <a:pPr lvl="1"/>
            <a:r>
              <a:rPr lang="en-GB"/>
              <a:t>presenting colors as seen by the human eyes</a:t>
            </a:r>
          </a:p>
          <a:p>
            <a:r>
              <a:rPr lang="en-GB" sz="2400"/>
              <a:t>Colors are defined using 3 values</a:t>
            </a:r>
          </a:p>
          <a:p>
            <a:pPr lvl="1"/>
            <a:r>
              <a:rPr lang="en-GB" b="1"/>
              <a:t>L</a:t>
            </a:r>
            <a:r>
              <a:rPr lang="en-GB"/>
              <a:t> is the luminance, going from 0% (black) to 100% (white)</a:t>
            </a:r>
          </a:p>
          <a:p>
            <a:pPr lvl="1"/>
            <a:r>
              <a:rPr lang="en-GB"/>
              <a:t>a* represents an axis going from </a:t>
            </a:r>
            <a:r>
              <a:rPr lang="en-GB">
                <a:solidFill>
                  <a:srgbClr val="00B050"/>
                </a:solidFill>
              </a:rPr>
              <a:t>green (negative value, -127) </a:t>
            </a:r>
            <a:r>
              <a:rPr lang="en-GB"/>
              <a:t>to </a:t>
            </a:r>
            <a:r>
              <a:rPr lang="en-GB">
                <a:solidFill>
                  <a:srgbClr val="FF0000"/>
                </a:solidFill>
              </a:rPr>
              <a:t>red (positive value, +127) </a:t>
            </a:r>
          </a:p>
          <a:p>
            <a:pPr lvl="1"/>
            <a:r>
              <a:rPr lang="en-GB"/>
              <a:t>b* represents an axis going </a:t>
            </a:r>
            <a:r>
              <a:rPr lang="en-GB">
                <a:solidFill>
                  <a:srgbClr val="0070C0"/>
                </a:solidFill>
              </a:rPr>
              <a:t>from blue (negative value, -127)</a:t>
            </a:r>
            <a:r>
              <a:rPr lang="en-GB"/>
              <a:t> to </a:t>
            </a:r>
            <a:r>
              <a:rPr lang="en-GB">
                <a:solidFill>
                  <a:srgbClr val="FFFF00"/>
                </a:solidFill>
              </a:rPr>
              <a:t>yellow (positive value,+127</a:t>
            </a:r>
            <a:r>
              <a:rPr lang="en-GB"/>
              <a:t>)</a:t>
            </a:r>
            <a:endParaRPr lang="en-US" sz="2200"/>
          </a:p>
          <a:p>
            <a:endParaRPr lang="vi-VN"/>
          </a:p>
        </p:txBody>
      </p:sp>
      <p:sp>
        <p:nvSpPr>
          <p:cNvPr id="4" name="Slide Number Placeholder 3">
            <a:extLst>
              <a:ext uri="{FF2B5EF4-FFF2-40B4-BE49-F238E27FC236}">
                <a16:creationId xmlns:a16="http://schemas.microsoft.com/office/drawing/2014/main" id="{CD87F52B-9F2E-164B-A332-E18E642B043F}"/>
              </a:ext>
            </a:extLst>
          </p:cNvPr>
          <p:cNvSpPr>
            <a:spLocks noGrp="1"/>
          </p:cNvSpPr>
          <p:nvPr>
            <p:ph type="sldNum" sz="quarter" idx="12"/>
          </p:nvPr>
        </p:nvSpPr>
        <p:spPr/>
        <p:txBody>
          <a:bodyPr/>
          <a:lstStyle/>
          <a:p>
            <a:fld id="{62D56ECA-4C16-4208-B374-27591EF545A3}" type="slidenum">
              <a:rPr lang="en-US" smtClean="0"/>
              <a:pPr/>
              <a:t>43</a:t>
            </a:fld>
            <a:endParaRPr lang="en-US"/>
          </a:p>
        </p:txBody>
      </p:sp>
      <p:sp>
        <p:nvSpPr>
          <p:cNvPr id="5" name="Rectangle 4"/>
          <p:cNvSpPr/>
          <p:nvPr/>
        </p:nvSpPr>
        <p:spPr>
          <a:xfrm>
            <a:off x="8001000" y="1066800"/>
            <a:ext cx="1066800" cy="990600"/>
          </a:xfrm>
          <a:prstGeom prst="rect">
            <a:avLst/>
          </a:prstGeom>
          <a:solidFill>
            <a:srgbClr val="FFFF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 name="Straight Connector 6"/>
          <p:cNvCxnSpPr/>
          <p:nvPr/>
        </p:nvCxnSpPr>
        <p:spPr>
          <a:xfrm>
            <a:off x="568680" y="1219200"/>
            <a:ext cx="8305800"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3279908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p:txBody>
          <a:bodyPr>
            <a:normAutofit/>
          </a:bodyPr>
          <a:lstStyle/>
          <a:p>
            <a:r>
              <a:rPr lang="en-US" sz="3000"/>
              <a:t>Lab color space</a:t>
            </a:r>
            <a:endParaRPr lang="en-US" sz="3000" dirty="0"/>
          </a:p>
        </p:txBody>
      </p:sp>
      <p:sp>
        <p:nvSpPr>
          <p:cNvPr id="4" name="Slide Number Placeholder 3">
            <a:extLst>
              <a:ext uri="{FF2B5EF4-FFF2-40B4-BE49-F238E27FC236}">
                <a16:creationId xmlns:a16="http://schemas.microsoft.com/office/drawing/2014/main" id="{CD87F52B-9F2E-164B-A332-E18E642B043F}"/>
              </a:ext>
            </a:extLst>
          </p:cNvPr>
          <p:cNvSpPr>
            <a:spLocks noGrp="1"/>
          </p:cNvSpPr>
          <p:nvPr>
            <p:ph type="sldNum" sz="quarter" idx="12"/>
          </p:nvPr>
        </p:nvSpPr>
        <p:spPr/>
        <p:txBody>
          <a:bodyPr/>
          <a:lstStyle/>
          <a:p>
            <a:fld id="{62D56ECA-4C16-4208-B374-27591EF545A3}" type="slidenum">
              <a:rPr lang="en-US" smtClean="0"/>
              <a:pPr/>
              <a:t>44</a:t>
            </a:fld>
            <a:endParaRPr lang="en-US"/>
          </a:p>
        </p:txBody>
      </p:sp>
      <p:sp>
        <p:nvSpPr>
          <p:cNvPr id="5" name="Rectangle 4"/>
          <p:cNvSpPr/>
          <p:nvPr/>
        </p:nvSpPr>
        <p:spPr>
          <a:xfrm>
            <a:off x="8001000" y="1066800"/>
            <a:ext cx="1066800" cy="990600"/>
          </a:xfrm>
          <a:prstGeom prst="rect">
            <a:avLst/>
          </a:prstGeom>
          <a:solidFill>
            <a:srgbClr val="FFFF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 name="Straight Connector 6"/>
          <p:cNvCxnSpPr/>
          <p:nvPr/>
        </p:nvCxnSpPr>
        <p:spPr>
          <a:xfrm>
            <a:off x="568680" y="1219200"/>
            <a:ext cx="8305800" cy="0"/>
          </a:xfrm>
          <a:prstGeom prst="line">
            <a:avLst/>
          </a:prstGeom>
        </p:spPr>
        <p:style>
          <a:lnRef idx="2">
            <a:schemeClr val="accent1"/>
          </a:lnRef>
          <a:fillRef idx="0">
            <a:schemeClr val="accent1"/>
          </a:fillRef>
          <a:effectRef idx="1">
            <a:schemeClr val="accent1"/>
          </a:effectRef>
          <a:fontRef idx="minor">
            <a:schemeClr val="tx1"/>
          </a:fontRef>
        </p:style>
      </p:cxnSp>
      <p:pic>
        <p:nvPicPr>
          <p:cNvPr id="3" name="Picture 2">
            <a:extLst>
              <a:ext uri="{FF2B5EF4-FFF2-40B4-BE49-F238E27FC236}">
                <a16:creationId xmlns:a16="http://schemas.microsoft.com/office/drawing/2014/main" id="{52D4E730-C560-419C-8C9A-4D303BCE3CC0}"/>
              </a:ext>
            </a:extLst>
          </p:cNvPr>
          <p:cNvPicPr>
            <a:picLocks noChangeAspect="1"/>
          </p:cNvPicPr>
          <p:nvPr/>
        </p:nvPicPr>
        <p:blipFill>
          <a:blip r:embed="rId3"/>
          <a:stretch>
            <a:fillRect/>
          </a:stretch>
        </p:blipFill>
        <p:spPr>
          <a:xfrm>
            <a:off x="628650" y="1766376"/>
            <a:ext cx="4296565" cy="4130841"/>
          </a:xfrm>
          <a:prstGeom prst="rect">
            <a:avLst/>
          </a:prstGeom>
        </p:spPr>
      </p:pic>
      <p:pic>
        <p:nvPicPr>
          <p:cNvPr id="9" name="Picture 8">
            <a:extLst>
              <a:ext uri="{FF2B5EF4-FFF2-40B4-BE49-F238E27FC236}">
                <a16:creationId xmlns:a16="http://schemas.microsoft.com/office/drawing/2014/main" id="{4316E0CD-BBBA-409B-94BB-3CFF8BF9A75B}"/>
              </a:ext>
            </a:extLst>
          </p:cNvPr>
          <p:cNvPicPr>
            <a:picLocks noChangeAspect="1"/>
          </p:cNvPicPr>
          <p:nvPr/>
        </p:nvPicPr>
        <p:blipFill>
          <a:blip r:embed="rId4"/>
          <a:stretch>
            <a:fillRect/>
          </a:stretch>
        </p:blipFill>
        <p:spPr>
          <a:xfrm>
            <a:off x="5816176" y="1412781"/>
            <a:ext cx="2878645" cy="2700649"/>
          </a:xfrm>
          <a:prstGeom prst="rect">
            <a:avLst/>
          </a:prstGeom>
        </p:spPr>
      </p:pic>
      <p:pic>
        <p:nvPicPr>
          <p:cNvPr id="10" name="Picture 9">
            <a:extLst>
              <a:ext uri="{FF2B5EF4-FFF2-40B4-BE49-F238E27FC236}">
                <a16:creationId xmlns:a16="http://schemas.microsoft.com/office/drawing/2014/main" id="{0BF4AB71-39E8-4825-818F-366040C9B63D}"/>
              </a:ext>
            </a:extLst>
          </p:cNvPr>
          <p:cNvPicPr>
            <a:picLocks noChangeAspect="1"/>
          </p:cNvPicPr>
          <p:nvPr/>
        </p:nvPicPr>
        <p:blipFill>
          <a:blip r:embed="rId5"/>
          <a:stretch>
            <a:fillRect/>
          </a:stretch>
        </p:blipFill>
        <p:spPr>
          <a:xfrm>
            <a:off x="5846226" y="4065285"/>
            <a:ext cx="2880678" cy="2431695"/>
          </a:xfrm>
          <a:prstGeom prst="rect">
            <a:avLst/>
          </a:prstGeom>
        </p:spPr>
      </p:pic>
      <p:pic>
        <p:nvPicPr>
          <p:cNvPr id="11" name="Picture 10">
            <a:extLst>
              <a:ext uri="{FF2B5EF4-FFF2-40B4-BE49-F238E27FC236}">
                <a16:creationId xmlns:a16="http://schemas.microsoft.com/office/drawing/2014/main" id="{9F5A15E7-7284-4DDE-865C-9EFC4647C29C}"/>
              </a:ext>
            </a:extLst>
          </p:cNvPr>
          <p:cNvPicPr>
            <a:picLocks noChangeAspect="1"/>
          </p:cNvPicPr>
          <p:nvPr/>
        </p:nvPicPr>
        <p:blipFill>
          <a:blip r:embed="rId6"/>
          <a:stretch>
            <a:fillRect/>
          </a:stretch>
        </p:blipFill>
        <p:spPr>
          <a:xfrm>
            <a:off x="5105400" y="2678079"/>
            <a:ext cx="1260143" cy="456177"/>
          </a:xfrm>
          <a:prstGeom prst="rect">
            <a:avLst/>
          </a:prstGeom>
        </p:spPr>
      </p:pic>
      <p:pic>
        <p:nvPicPr>
          <p:cNvPr id="13" name="Picture 12">
            <a:extLst>
              <a:ext uri="{FF2B5EF4-FFF2-40B4-BE49-F238E27FC236}">
                <a16:creationId xmlns:a16="http://schemas.microsoft.com/office/drawing/2014/main" id="{754F841E-8A4C-4EDB-9AD7-5524F1704CF6}"/>
              </a:ext>
            </a:extLst>
          </p:cNvPr>
          <p:cNvPicPr>
            <a:picLocks noChangeAspect="1"/>
          </p:cNvPicPr>
          <p:nvPr/>
        </p:nvPicPr>
        <p:blipFill>
          <a:blip r:embed="rId7"/>
          <a:stretch>
            <a:fillRect/>
          </a:stretch>
        </p:blipFill>
        <p:spPr>
          <a:xfrm>
            <a:off x="5105399" y="5157484"/>
            <a:ext cx="1260143" cy="456177"/>
          </a:xfrm>
          <a:prstGeom prst="rect">
            <a:avLst/>
          </a:prstGeom>
        </p:spPr>
      </p:pic>
    </p:spTree>
    <p:extLst>
      <p:ext uri="{BB962C8B-B14F-4D97-AF65-F5344CB8AC3E}">
        <p14:creationId xmlns:p14="http://schemas.microsoft.com/office/powerpoint/2010/main" val="78490574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p:txBody>
          <a:bodyPr>
            <a:normAutofit/>
          </a:bodyPr>
          <a:lstStyle/>
          <a:p>
            <a:r>
              <a:rPr lang="en-US" sz="3000"/>
              <a:t>Color space vs. illumination conditions</a:t>
            </a:r>
            <a:endParaRPr lang="en-US" sz="3000" dirty="0"/>
          </a:p>
        </p:txBody>
      </p:sp>
      <p:sp>
        <p:nvSpPr>
          <p:cNvPr id="3" name="Content Placeholder 2">
            <a:extLst>
              <a:ext uri="{FF2B5EF4-FFF2-40B4-BE49-F238E27FC236}">
                <a16:creationId xmlns:a16="http://schemas.microsoft.com/office/drawing/2014/main" id="{B486FB50-316B-46DE-AC32-B503C40B929E}"/>
              </a:ext>
            </a:extLst>
          </p:cNvPr>
          <p:cNvSpPr>
            <a:spLocks noGrp="1"/>
          </p:cNvSpPr>
          <p:nvPr>
            <p:ph idx="1"/>
          </p:nvPr>
        </p:nvSpPr>
        <p:spPr/>
        <p:txBody>
          <a:bodyPr>
            <a:normAutofit fontScale="92500" lnSpcReduction="20000"/>
          </a:bodyPr>
          <a:lstStyle/>
          <a:p>
            <a:pPr>
              <a:lnSpc>
                <a:spcPct val="120000"/>
              </a:lnSpc>
            </a:pPr>
            <a:r>
              <a:rPr lang="en-GB" sz="2400"/>
              <a:t>collected 10 images of the cube under varying illumination conditions </a:t>
            </a:r>
            <a:endParaRPr lang="en-US" sz="4100"/>
          </a:p>
          <a:p>
            <a:pPr>
              <a:lnSpc>
                <a:spcPct val="120000"/>
              </a:lnSpc>
            </a:pPr>
            <a:endParaRPr lang="en-US"/>
          </a:p>
          <a:p>
            <a:pPr lvl="1">
              <a:lnSpc>
                <a:spcPct val="120000"/>
              </a:lnSpc>
            </a:pPr>
            <a:endParaRPr lang="en-US"/>
          </a:p>
          <a:p>
            <a:pPr>
              <a:lnSpc>
                <a:spcPct val="120000"/>
              </a:lnSpc>
            </a:pPr>
            <a:r>
              <a:rPr lang="en-GB" sz="2400"/>
              <a:t>separately cropped every color to get 6 datasets for the 6 different colors</a:t>
            </a:r>
          </a:p>
          <a:p>
            <a:pPr lvl="1">
              <a:lnSpc>
                <a:spcPct val="120000"/>
              </a:lnSpc>
            </a:pPr>
            <a:endParaRPr lang="en-US" sz="2800"/>
          </a:p>
          <a:p>
            <a:pPr lvl="1">
              <a:lnSpc>
                <a:spcPct val="120000"/>
              </a:lnSpc>
            </a:pPr>
            <a:endParaRPr lang="en-US" sz="2800"/>
          </a:p>
          <a:p>
            <a:pPr>
              <a:lnSpc>
                <a:spcPct val="120000"/>
              </a:lnSpc>
            </a:pPr>
            <a:r>
              <a:rPr lang="en-US" sz="2400"/>
              <a:t>Compute the density plot: </a:t>
            </a:r>
            <a:r>
              <a:rPr lang="en-GB" sz="2400"/>
              <a:t>Check the distribution of a particular color say, blue or yellow in different color spaces. The density plot or the 2D Histogram gives an idea about the variations in values for a given color</a:t>
            </a:r>
            <a:endParaRPr lang="en-US" sz="2400"/>
          </a:p>
          <a:p>
            <a:pPr lvl="2">
              <a:lnSpc>
                <a:spcPct val="120000"/>
              </a:lnSpc>
            </a:pPr>
            <a:endParaRPr lang="en-US" sz="2200"/>
          </a:p>
          <a:p>
            <a:pPr>
              <a:lnSpc>
                <a:spcPct val="120000"/>
              </a:lnSpc>
            </a:pPr>
            <a:endParaRPr lang="vi-VN"/>
          </a:p>
        </p:txBody>
      </p:sp>
      <p:sp>
        <p:nvSpPr>
          <p:cNvPr id="4" name="Slide Number Placeholder 3">
            <a:extLst>
              <a:ext uri="{FF2B5EF4-FFF2-40B4-BE49-F238E27FC236}">
                <a16:creationId xmlns:a16="http://schemas.microsoft.com/office/drawing/2014/main" id="{CD87F52B-9F2E-164B-A332-E18E642B043F}"/>
              </a:ext>
            </a:extLst>
          </p:cNvPr>
          <p:cNvSpPr>
            <a:spLocks noGrp="1"/>
          </p:cNvSpPr>
          <p:nvPr>
            <p:ph type="sldNum" sz="quarter" idx="12"/>
          </p:nvPr>
        </p:nvSpPr>
        <p:spPr/>
        <p:txBody>
          <a:bodyPr/>
          <a:lstStyle/>
          <a:p>
            <a:fld id="{62D56ECA-4C16-4208-B374-27591EF545A3}" type="slidenum">
              <a:rPr lang="en-US" smtClean="0"/>
              <a:pPr/>
              <a:t>45</a:t>
            </a:fld>
            <a:endParaRPr lang="en-US"/>
          </a:p>
        </p:txBody>
      </p:sp>
      <p:sp>
        <p:nvSpPr>
          <p:cNvPr id="5" name="Rectangle 4"/>
          <p:cNvSpPr/>
          <p:nvPr/>
        </p:nvSpPr>
        <p:spPr>
          <a:xfrm>
            <a:off x="8001000" y="1066800"/>
            <a:ext cx="1066800" cy="990600"/>
          </a:xfrm>
          <a:prstGeom prst="rect">
            <a:avLst/>
          </a:prstGeom>
          <a:solidFill>
            <a:srgbClr val="FFFF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 name="Straight Connector 6"/>
          <p:cNvCxnSpPr/>
          <p:nvPr/>
        </p:nvCxnSpPr>
        <p:spPr>
          <a:xfrm>
            <a:off x="568680" y="1219200"/>
            <a:ext cx="8305800" cy="0"/>
          </a:xfrm>
          <a:prstGeom prst="line">
            <a:avLst/>
          </a:prstGeom>
        </p:spPr>
        <p:style>
          <a:lnRef idx="2">
            <a:schemeClr val="accent1"/>
          </a:lnRef>
          <a:fillRef idx="0">
            <a:schemeClr val="accent1"/>
          </a:fillRef>
          <a:effectRef idx="1">
            <a:schemeClr val="accent1"/>
          </a:effectRef>
          <a:fontRef idx="minor">
            <a:schemeClr val="tx1"/>
          </a:fontRef>
        </p:style>
      </p:cxnSp>
      <p:pic>
        <p:nvPicPr>
          <p:cNvPr id="1030" name="Picture 6" descr="Two cubes under varying Illumination">
            <a:extLst>
              <a:ext uri="{FF2B5EF4-FFF2-40B4-BE49-F238E27FC236}">
                <a16:creationId xmlns:a16="http://schemas.microsoft.com/office/drawing/2014/main" id="{8C4315F9-CE90-47A7-ADDD-BA10597AB6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1580" y="1677249"/>
            <a:ext cx="2769704" cy="142402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picture containing green&#10;&#10;Description automatically generated">
            <a:extLst>
              <a:ext uri="{FF2B5EF4-FFF2-40B4-BE49-F238E27FC236}">
                <a16:creationId xmlns:a16="http://schemas.microsoft.com/office/drawing/2014/main" id="{8B004328-F70A-4DD3-A0EC-29FACA0EBAA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72189" y="3452118"/>
            <a:ext cx="4768890" cy="1150612"/>
          </a:xfrm>
          <a:prstGeom prst="rect">
            <a:avLst/>
          </a:prstGeom>
        </p:spPr>
      </p:pic>
      <p:sp>
        <p:nvSpPr>
          <p:cNvPr id="11" name="Rectangle 10">
            <a:extLst>
              <a:ext uri="{FF2B5EF4-FFF2-40B4-BE49-F238E27FC236}">
                <a16:creationId xmlns:a16="http://schemas.microsoft.com/office/drawing/2014/main" id="{AA14DDB2-7432-4FCB-BDA5-F589B45CF556}"/>
              </a:ext>
            </a:extLst>
          </p:cNvPr>
          <p:cNvSpPr/>
          <p:nvPr/>
        </p:nvSpPr>
        <p:spPr>
          <a:xfrm>
            <a:off x="3548389" y="4580244"/>
            <a:ext cx="4692690" cy="307777"/>
          </a:xfrm>
          <a:prstGeom prst="rect">
            <a:avLst/>
          </a:prstGeom>
        </p:spPr>
        <p:txBody>
          <a:bodyPr wrap="square">
            <a:spAutoFit/>
          </a:bodyPr>
          <a:lstStyle/>
          <a:p>
            <a:r>
              <a:rPr lang="en-GB" sz="1400">
                <a:solidFill>
                  <a:srgbClr val="333333"/>
                </a:solidFill>
                <a:latin typeface="Arial" panose="020B0604020202020204" pitchFamily="34" charset="0"/>
                <a:cs typeface="Arial" panose="020B0604020202020204" pitchFamily="34" charset="0"/>
              </a:rPr>
              <a:t>Changes in color due to varying Illumination conditions</a:t>
            </a:r>
            <a:endParaRPr lang="en-US" sz="1600">
              <a:latin typeface="Arial" panose="020B0604020202020204" pitchFamily="34" charset="0"/>
              <a:cs typeface="Arial" panose="020B0604020202020204" pitchFamily="34" charset="0"/>
            </a:endParaRPr>
          </a:p>
        </p:txBody>
      </p:sp>
      <p:sp>
        <p:nvSpPr>
          <p:cNvPr id="12" name="Rectangle 11">
            <a:extLst>
              <a:ext uri="{FF2B5EF4-FFF2-40B4-BE49-F238E27FC236}">
                <a16:creationId xmlns:a16="http://schemas.microsoft.com/office/drawing/2014/main" id="{D1FF6074-1568-4B5C-A92C-BC293A9C5B13}"/>
              </a:ext>
            </a:extLst>
          </p:cNvPr>
          <p:cNvSpPr/>
          <p:nvPr/>
        </p:nvSpPr>
        <p:spPr>
          <a:xfrm>
            <a:off x="5837296" y="6234317"/>
            <a:ext cx="2862651" cy="307777"/>
          </a:xfrm>
          <a:prstGeom prst="rect">
            <a:avLst/>
          </a:prstGeom>
        </p:spPr>
        <p:txBody>
          <a:bodyPr wrap="square">
            <a:spAutoFit/>
          </a:bodyPr>
          <a:lstStyle/>
          <a:p>
            <a:pPr algn="r"/>
            <a:r>
              <a:rPr lang="en-US" altLang="en-US" sz="1400" i="1"/>
              <a:t>Source: Vikas Gupta, Learn OpenCV</a:t>
            </a:r>
          </a:p>
        </p:txBody>
      </p:sp>
    </p:spTree>
    <p:extLst>
      <p:ext uri="{BB962C8B-B14F-4D97-AF65-F5344CB8AC3E}">
        <p14:creationId xmlns:p14="http://schemas.microsoft.com/office/powerpoint/2010/main" val="115041628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p:txBody>
          <a:bodyPr>
            <a:normAutofit/>
          </a:bodyPr>
          <a:lstStyle/>
          <a:p>
            <a:r>
              <a:rPr lang="en-US" sz="3000"/>
              <a:t>Color space vs. illumination conditions</a:t>
            </a:r>
            <a:endParaRPr lang="en-US" sz="3000" dirty="0"/>
          </a:p>
        </p:txBody>
      </p:sp>
      <p:sp>
        <p:nvSpPr>
          <p:cNvPr id="9" name="Content Placeholder 8">
            <a:extLst>
              <a:ext uri="{FF2B5EF4-FFF2-40B4-BE49-F238E27FC236}">
                <a16:creationId xmlns:a16="http://schemas.microsoft.com/office/drawing/2014/main" id="{A345BE12-1AC4-4818-A5B4-1A1A4807C356}"/>
              </a:ext>
            </a:extLst>
          </p:cNvPr>
          <p:cNvSpPr>
            <a:spLocks noGrp="1"/>
          </p:cNvSpPr>
          <p:nvPr>
            <p:ph idx="1"/>
          </p:nvPr>
        </p:nvSpPr>
        <p:spPr/>
        <p:txBody>
          <a:bodyPr/>
          <a:lstStyle/>
          <a:p>
            <a:pPr>
              <a:spcBef>
                <a:spcPts val="1200"/>
              </a:spcBef>
            </a:pPr>
            <a:r>
              <a:rPr lang="en-US" sz="2200"/>
              <a:t>Similar illumination: very compact</a:t>
            </a:r>
          </a:p>
          <a:p>
            <a:pPr lvl="2">
              <a:spcBef>
                <a:spcPts val="1200"/>
              </a:spcBef>
            </a:pPr>
            <a:endParaRPr lang="en-US" sz="2200"/>
          </a:p>
          <a:p>
            <a:pPr lvl="2">
              <a:spcBef>
                <a:spcPts val="1200"/>
              </a:spcBef>
            </a:pPr>
            <a:endParaRPr lang="en-US" sz="2200"/>
          </a:p>
          <a:p>
            <a:endParaRPr lang="vi-VN"/>
          </a:p>
        </p:txBody>
      </p:sp>
      <p:sp>
        <p:nvSpPr>
          <p:cNvPr id="4" name="Slide Number Placeholder 3">
            <a:extLst>
              <a:ext uri="{FF2B5EF4-FFF2-40B4-BE49-F238E27FC236}">
                <a16:creationId xmlns:a16="http://schemas.microsoft.com/office/drawing/2014/main" id="{CD87F52B-9F2E-164B-A332-E18E642B043F}"/>
              </a:ext>
            </a:extLst>
          </p:cNvPr>
          <p:cNvSpPr>
            <a:spLocks noGrp="1"/>
          </p:cNvSpPr>
          <p:nvPr>
            <p:ph type="sldNum" sz="quarter" idx="12"/>
          </p:nvPr>
        </p:nvSpPr>
        <p:spPr/>
        <p:txBody>
          <a:bodyPr/>
          <a:lstStyle/>
          <a:p>
            <a:fld id="{62D56ECA-4C16-4208-B374-27591EF545A3}" type="slidenum">
              <a:rPr lang="en-US" smtClean="0"/>
              <a:pPr/>
              <a:t>46</a:t>
            </a:fld>
            <a:endParaRPr lang="en-US"/>
          </a:p>
        </p:txBody>
      </p:sp>
      <p:sp>
        <p:nvSpPr>
          <p:cNvPr id="5" name="Rectangle 4"/>
          <p:cNvSpPr/>
          <p:nvPr/>
        </p:nvSpPr>
        <p:spPr>
          <a:xfrm>
            <a:off x="8001000" y="1066800"/>
            <a:ext cx="1066800" cy="990600"/>
          </a:xfrm>
          <a:prstGeom prst="rect">
            <a:avLst/>
          </a:prstGeom>
          <a:solidFill>
            <a:srgbClr val="FFFF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 name="Straight Connector 6"/>
          <p:cNvCxnSpPr/>
          <p:nvPr/>
        </p:nvCxnSpPr>
        <p:spPr>
          <a:xfrm>
            <a:off x="568680" y="1219200"/>
            <a:ext cx="8305800" cy="0"/>
          </a:xfrm>
          <a:prstGeom prst="line">
            <a:avLst/>
          </a:prstGeom>
        </p:spPr>
        <p:style>
          <a:lnRef idx="2">
            <a:schemeClr val="accent1"/>
          </a:lnRef>
          <a:fillRef idx="0">
            <a:schemeClr val="accent1"/>
          </a:fillRef>
          <a:effectRef idx="1">
            <a:schemeClr val="accent1"/>
          </a:effectRef>
          <a:fontRef idx="minor">
            <a:schemeClr val="tx1"/>
          </a:fontRef>
        </p:style>
      </p:cxnSp>
      <p:pic>
        <p:nvPicPr>
          <p:cNvPr id="2050" name="Picture 2" descr="density plot similar lighting">
            <a:extLst>
              <a:ext uri="{FF2B5EF4-FFF2-40B4-BE49-F238E27FC236}">
                <a16:creationId xmlns:a16="http://schemas.microsoft.com/office/drawing/2014/main" id="{DDD84089-751C-48F6-AC58-B72473413D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8415" y="1880468"/>
            <a:ext cx="7681186" cy="4005189"/>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59C6F296-1B7C-44EB-B985-78667E042109}"/>
              </a:ext>
            </a:extLst>
          </p:cNvPr>
          <p:cNvSpPr/>
          <p:nvPr/>
        </p:nvSpPr>
        <p:spPr>
          <a:xfrm>
            <a:off x="1656708" y="5757500"/>
            <a:ext cx="6324600" cy="584775"/>
          </a:xfrm>
          <a:prstGeom prst="rect">
            <a:avLst/>
          </a:prstGeom>
        </p:spPr>
        <p:txBody>
          <a:bodyPr wrap="square">
            <a:spAutoFit/>
          </a:bodyPr>
          <a:lstStyle/>
          <a:p>
            <a:r>
              <a:rPr lang="en-GB" sz="1600">
                <a:solidFill>
                  <a:srgbClr val="333333"/>
                </a:solidFill>
                <a:latin typeface="Open Sans"/>
              </a:rPr>
              <a:t>Fig.: Density Plot showing the variation of values in color channels for 2 similar bright images of</a:t>
            </a:r>
            <a:r>
              <a:rPr lang="en-GB" sz="1600" b="1">
                <a:solidFill>
                  <a:srgbClr val="0070C0"/>
                </a:solidFill>
                <a:latin typeface="Open Sans"/>
              </a:rPr>
              <a:t> blue color</a:t>
            </a:r>
            <a:endParaRPr lang="en-US" sz="1600" b="1">
              <a:solidFill>
                <a:srgbClr val="0070C0"/>
              </a:solidFill>
            </a:endParaRPr>
          </a:p>
        </p:txBody>
      </p:sp>
      <p:sp>
        <p:nvSpPr>
          <p:cNvPr id="12" name="Rectangle 11">
            <a:extLst>
              <a:ext uri="{FF2B5EF4-FFF2-40B4-BE49-F238E27FC236}">
                <a16:creationId xmlns:a16="http://schemas.microsoft.com/office/drawing/2014/main" id="{799AEE39-31D9-4ADE-97D9-8DCF0086C12A}"/>
              </a:ext>
            </a:extLst>
          </p:cNvPr>
          <p:cNvSpPr/>
          <p:nvPr/>
        </p:nvSpPr>
        <p:spPr>
          <a:xfrm>
            <a:off x="5837296" y="6234317"/>
            <a:ext cx="2862651" cy="307777"/>
          </a:xfrm>
          <a:prstGeom prst="rect">
            <a:avLst/>
          </a:prstGeom>
        </p:spPr>
        <p:txBody>
          <a:bodyPr wrap="square">
            <a:spAutoFit/>
          </a:bodyPr>
          <a:lstStyle/>
          <a:p>
            <a:pPr algn="r"/>
            <a:r>
              <a:rPr lang="en-US" altLang="en-US" sz="1400" i="1"/>
              <a:t>Source: Vikas Gupta, Learn OpenCV</a:t>
            </a:r>
          </a:p>
        </p:txBody>
      </p:sp>
    </p:spTree>
    <p:extLst>
      <p:ext uri="{BB962C8B-B14F-4D97-AF65-F5344CB8AC3E}">
        <p14:creationId xmlns:p14="http://schemas.microsoft.com/office/powerpoint/2010/main" val="377159945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p:txBody>
          <a:bodyPr>
            <a:normAutofit/>
          </a:bodyPr>
          <a:lstStyle/>
          <a:p>
            <a:r>
              <a:rPr lang="en-US" sz="3000"/>
              <a:t>Color space vs. illumination conditions</a:t>
            </a:r>
            <a:endParaRPr lang="en-US" sz="3000" dirty="0"/>
          </a:p>
        </p:txBody>
      </p:sp>
      <p:sp>
        <p:nvSpPr>
          <p:cNvPr id="9" name="Content Placeholder 8">
            <a:extLst>
              <a:ext uri="{FF2B5EF4-FFF2-40B4-BE49-F238E27FC236}">
                <a16:creationId xmlns:a16="http://schemas.microsoft.com/office/drawing/2014/main" id="{4A27686B-F4A0-419B-967B-7F9DBFEAE2DF}"/>
              </a:ext>
            </a:extLst>
          </p:cNvPr>
          <p:cNvSpPr>
            <a:spLocks noGrp="1"/>
          </p:cNvSpPr>
          <p:nvPr>
            <p:ph idx="1"/>
          </p:nvPr>
        </p:nvSpPr>
        <p:spPr/>
        <p:txBody>
          <a:bodyPr/>
          <a:lstStyle/>
          <a:p>
            <a:pPr>
              <a:spcBef>
                <a:spcPts val="1200"/>
              </a:spcBef>
            </a:pPr>
            <a:r>
              <a:rPr lang="en-US" sz="2200"/>
              <a:t>Similar illumination: very compact</a:t>
            </a:r>
          </a:p>
          <a:p>
            <a:pPr lvl="2">
              <a:spcBef>
                <a:spcPts val="1200"/>
              </a:spcBef>
            </a:pPr>
            <a:endParaRPr lang="en-US" sz="2200"/>
          </a:p>
          <a:p>
            <a:pPr lvl="2">
              <a:spcBef>
                <a:spcPts val="1200"/>
              </a:spcBef>
            </a:pPr>
            <a:endParaRPr lang="en-US" sz="2200"/>
          </a:p>
          <a:p>
            <a:endParaRPr lang="vi-VN"/>
          </a:p>
        </p:txBody>
      </p:sp>
      <p:sp>
        <p:nvSpPr>
          <p:cNvPr id="4" name="Slide Number Placeholder 3">
            <a:extLst>
              <a:ext uri="{FF2B5EF4-FFF2-40B4-BE49-F238E27FC236}">
                <a16:creationId xmlns:a16="http://schemas.microsoft.com/office/drawing/2014/main" id="{CD87F52B-9F2E-164B-A332-E18E642B043F}"/>
              </a:ext>
            </a:extLst>
          </p:cNvPr>
          <p:cNvSpPr>
            <a:spLocks noGrp="1"/>
          </p:cNvSpPr>
          <p:nvPr>
            <p:ph type="sldNum" sz="quarter" idx="12"/>
          </p:nvPr>
        </p:nvSpPr>
        <p:spPr/>
        <p:txBody>
          <a:bodyPr/>
          <a:lstStyle/>
          <a:p>
            <a:fld id="{62D56ECA-4C16-4208-B374-27591EF545A3}" type="slidenum">
              <a:rPr lang="en-US" smtClean="0"/>
              <a:pPr/>
              <a:t>47</a:t>
            </a:fld>
            <a:endParaRPr lang="en-US"/>
          </a:p>
        </p:txBody>
      </p:sp>
      <p:sp>
        <p:nvSpPr>
          <p:cNvPr id="5" name="Rectangle 4"/>
          <p:cNvSpPr/>
          <p:nvPr/>
        </p:nvSpPr>
        <p:spPr>
          <a:xfrm>
            <a:off x="8001000" y="1066800"/>
            <a:ext cx="1066800" cy="990600"/>
          </a:xfrm>
          <a:prstGeom prst="rect">
            <a:avLst/>
          </a:prstGeom>
          <a:solidFill>
            <a:srgbClr val="FFFF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 name="Straight Connector 6"/>
          <p:cNvCxnSpPr/>
          <p:nvPr/>
        </p:nvCxnSpPr>
        <p:spPr>
          <a:xfrm>
            <a:off x="568680" y="1219200"/>
            <a:ext cx="8305800" cy="0"/>
          </a:xfrm>
          <a:prstGeom prst="line">
            <a:avLst/>
          </a:prstGeom>
        </p:spPr>
        <p:style>
          <a:lnRef idx="2">
            <a:schemeClr val="accent1"/>
          </a:lnRef>
          <a:fillRef idx="0">
            <a:schemeClr val="accent1"/>
          </a:fillRef>
          <a:effectRef idx="1">
            <a:schemeClr val="accent1"/>
          </a:effectRef>
          <a:fontRef idx="minor">
            <a:schemeClr val="tx1"/>
          </a:fontRef>
        </p:style>
      </p:cxnSp>
      <p:sp>
        <p:nvSpPr>
          <p:cNvPr id="3" name="Rectangle 2">
            <a:extLst>
              <a:ext uri="{FF2B5EF4-FFF2-40B4-BE49-F238E27FC236}">
                <a16:creationId xmlns:a16="http://schemas.microsoft.com/office/drawing/2014/main" id="{59C6F296-1B7C-44EB-B985-78667E042109}"/>
              </a:ext>
            </a:extLst>
          </p:cNvPr>
          <p:cNvSpPr/>
          <p:nvPr/>
        </p:nvSpPr>
        <p:spPr>
          <a:xfrm>
            <a:off x="1330680" y="5790194"/>
            <a:ext cx="6781800" cy="584775"/>
          </a:xfrm>
          <a:prstGeom prst="rect">
            <a:avLst/>
          </a:prstGeom>
        </p:spPr>
        <p:txBody>
          <a:bodyPr wrap="square">
            <a:spAutoFit/>
          </a:bodyPr>
          <a:lstStyle/>
          <a:p>
            <a:r>
              <a:rPr lang="en-GB" sz="1600">
                <a:solidFill>
                  <a:srgbClr val="333333"/>
                </a:solidFill>
                <a:latin typeface="Open Sans"/>
              </a:rPr>
              <a:t>Fig.: Density Plot showing the variation of values in color channels for 2 similar bright images of </a:t>
            </a:r>
            <a:r>
              <a:rPr lang="en-GB" sz="1600" b="1">
                <a:solidFill>
                  <a:srgbClr val="FFC000"/>
                </a:solidFill>
                <a:latin typeface="Open Sans"/>
              </a:rPr>
              <a:t>yellow color</a:t>
            </a:r>
            <a:endParaRPr lang="en-US" sz="1600" b="1">
              <a:solidFill>
                <a:srgbClr val="FFC000"/>
              </a:solidFill>
            </a:endParaRPr>
          </a:p>
        </p:txBody>
      </p:sp>
      <p:pic>
        <p:nvPicPr>
          <p:cNvPr id="3074" name="Picture 2" descr="https://www.learnopencv.com/wp-content/uploads/2017/05/bright-yellow-e1493887542745.png">
            <a:extLst>
              <a:ext uri="{FF2B5EF4-FFF2-40B4-BE49-F238E27FC236}">
                <a16:creationId xmlns:a16="http://schemas.microsoft.com/office/drawing/2014/main" id="{6DD685A1-73E8-4EB9-8939-676ADFA9CF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2438" y="1877246"/>
            <a:ext cx="7599124" cy="39624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EA7849F1-B310-4892-A0DB-56060738AD7A}"/>
              </a:ext>
            </a:extLst>
          </p:cNvPr>
          <p:cNvSpPr/>
          <p:nvPr/>
        </p:nvSpPr>
        <p:spPr>
          <a:xfrm>
            <a:off x="5837296" y="6234317"/>
            <a:ext cx="2862651" cy="307777"/>
          </a:xfrm>
          <a:prstGeom prst="rect">
            <a:avLst/>
          </a:prstGeom>
        </p:spPr>
        <p:txBody>
          <a:bodyPr wrap="square">
            <a:spAutoFit/>
          </a:bodyPr>
          <a:lstStyle/>
          <a:p>
            <a:pPr algn="r"/>
            <a:r>
              <a:rPr lang="en-US" altLang="en-US" sz="1400" i="1"/>
              <a:t>Source: Vikas Gupta, Learn OpenCV</a:t>
            </a:r>
          </a:p>
        </p:txBody>
      </p:sp>
    </p:spTree>
    <p:extLst>
      <p:ext uri="{BB962C8B-B14F-4D97-AF65-F5344CB8AC3E}">
        <p14:creationId xmlns:p14="http://schemas.microsoft.com/office/powerpoint/2010/main" val="87871071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2" name="Picture 6" descr="https://www.learnopencv.com/wp-content/uploads/2017/05/mixed-blue-e1493884374690.png">
            <a:extLst>
              <a:ext uri="{FF2B5EF4-FFF2-40B4-BE49-F238E27FC236}">
                <a16:creationId xmlns:a16="http://schemas.microsoft.com/office/drawing/2014/main" id="{4745E153-78C8-4F8B-A9B8-7F6AB708D3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3500" y="1772480"/>
            <a:ext cx="8091044" cy="421890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a:spLocks noGrp="1"/>
          </p:cNvSpPr>
          <p:nvPr>
            <p:ph type="title"/>
          </p:nvPr>
        </p:nvSpPr>
        <p:spPr/>
        <p:txBody>
          <a:bodyPr>
            <a:normAutofit/>
          </a:bodyPr>
          <a:lstStyle/>
          <a:p>
            <a:r>
              <a:rPr lang="en-US" sz="3000"/>
              <a:t>Color space vs. illumination conditions</a:t>
            </a:r>
            <a:endParaRPr lang="en-US" sz="3000" dirty="0"/>
          </a:p>
        </p:txBody>
      </p:sp>
      <p:sp>
        <p:nvSpPr>
          <p:cNvPr id="6" name="Content Placeholder 5">
            <a:extLst>
              <a:ext uri="{FF2B5EF4-FFF2-40B4-BE49-F238E27FC236}">
                <a16:creationId xmlns:a16="http://schemas.microsoft.com/office/drawing/2014/main" id="{9AC60785-8BFB-446C-849A-D8F50301F551}"/>
              </a:ext>
            </a:extLst>
          </p:cNvPr>
          <p:cNvSpPr>
            <a:spLocks noGrp="1"/>
          </p:cNvSpPr>
          <p:nvPr>
            <p:ph idx="1"/>
          </p:nvPr>
        </p:nvSpPr>
        <p:spPr/>
        <p:txBody>
          <a:bodyPr/>
          <a:lstStyle/>
          <a:p>
            <a:pPr>
              <a:spcBef>
                <a:spcPts val="1200"/>
              </a:spcBef>
            </a:pPr>
            <a:r>
              <a:rPr lang="en-US" sz="2200"/>
              <a:t>Different illumination:</a:t>
            </a:r>
          </a:p>
          <a:p>
            <a:pPr lvl="2">
              <a:spcBef>
                <a:spcPts val="1200"/>
              </a:spcBef>
            </a:pPr>
            <a:endParaRPr lang="en-US" sz="2200"/>
          </a:p>
          <a:p>
            <a:pPr lvl="2">
              <a:spcBef>
                <a:spcPts val="1200"/>
              </a:spcBef>
            </a:pPr>
            <a:endParaRPr lang="en-US" sz="2200"/>
          </a:p>
          <a:p>
            <a:endParaRPr lang="vi-VN"/>
          </a:p>
        </p:txBody>
      </p:sp>
      <p:sp>
        <p:nvSpPr>
          <p:cNvPr id="4" name="Slide Number Placeholder 3">
            <a:extLst>
              <a:ext uri="{FF2B5EF4-FFF2-40B4-BE49-F238E27FC236}">
                <a16:creationId xmlns:a16="http://schemas.microsoft.com/office/drawing/2014/main" id="{CD87F52B-9F2E-164B-A332-E18E642B043F}"/>
              </a:ext>
            </a:extLst>
          </p:cNvPr>
          <p:cNvSpPr>
            <a:spLocks noGrp="1"/>
          </p:cNvSpPr>
          <p:nvPr>
            <p:ph type="sldNum" sz="quarter" idx="12"/>
          </p:nvPr>
        </p:nvSpPr>
        <p:spPr/>
        <p:txBody>
          <a:bodyPr/>
          <a:lstStyle/>
          <a:p>
            <a:fld id="{62D56ECA-4C16-4208-B374-27591EF545A3}" type="slidenum">
              <a:rPr lang="en-US" smtClean="0"/>
              <a:pPr/>
              <a:t>48</a:t>
            </a:fld>
            <a:endParaRPr lang="en-US"/>
          </a:p>
        </p:txBody>
      </p:sp>
      <p:cxnSp>
        <p:nvCxnSpPr>
          <p:cNvPr id="7" name="Straight Connector 6"/>
          <p:cNvCxnSpPr/>
          <p:nvPr/>
        </p:nvCxnSpPr>
        <p:spPr>
          <a:xfrm>
            <a:off x="568680" y="1219200"/>
            <a:ext cx="8305800" cy="0"/>
          </a:xfrm>
          <a:prstGeom prst="line">
            <a:avLst/>
          </a:prstGeom>
        </p:spPr>
        <p:style>
          <a:lnRef idx="2">
            <a:schemeClr val="accent1"/>
          </a:lnRef>
          <a:fillRef idx="0">
            <a:schemeClr val="accent1"/>
          </a:fillRef>
          <a:effectRef idx="1">
            <a:schemeClr val="accent1"/>
          </a:effectRef>
          <a:fontRef idx="minor">
            <a:schemeClr val="tx1"/>
          </a:fontRef>
        </p:style>
      </p:cxnSp>
      <p:sp>
        <p:nvSpPr>
          <p:cNvPr id="3" name="Rectangle 2">
            <a:extLst>
              <a:ext uri="{FF2B5EF4-FFF2-40B4-BE49-F238E27FC236}">
                <a16:creationId xmlns:a16="http://schemas.microsoft.com/office/drawing/2014/main" id="{59C6F296-1B7C-44EB-B985-78667E042109}"/>
              </a:ext>
            </a:extLst>
          </p:cNvPr>
          <p:cNvSpPr/>
          <p:nvPr/>
        </p:nvSpPr>
        <p:spPr>
          <a:xfrm>
            <a:off x="1309822" y="5860475"/>
            <a:ext cx="6781800" cy="615553"/>
          </a:xfrm>
          <a:prstGeom prst="rect">
            <a:avLst/>
          </a:prstGeom>
        </p:spPr>
        <p:txBody>
          <a:bodyPr wrap="square">
            <a:spAutoFit/>
          </a:bodyPr>
          <a:lstStyle/>
          <a:p>
            <a:r>
              <a:rPr lang="en-GB" sz="1600">
                <a:solidFill>
                  <a:srgbClr val="333333"/>
                </a:solidFill>
                <a:latin typeface="Open Sans"/>
              </a:rPr>
              <a:t>Fig.: </a:t>
            </a:r>
            <a:r>
              <a:rPr lang="en-GB" b="1"/>
              <a:t> </a:t>
            </a:r>
            <a:r>
              <a:rPr lang="en-GB" sz="1600">
                <a:solidFill>
                  <a:srgbClr val="333333"/>
                </a:solidFill>
                <a:latin typeface="Open Sans"/>
              </a:rPr>
              <a:t>Density Plot showing the variation of values in color channels under varying illumination for the </a:t>
            </a:r>
            <a:r>
              <a:rPr lang="en-GB" sz="1600" b="1">
                <a:solidFill>
                  <a:srgbClr val="0070C0"/>
                </a:solidFill>
                <a:latin typeface="Open Sans"/>
              </a:rPr>
              <a:t>blue color</a:t>
            </a:r>
            <a:endParaRPr lang="en-US" sz="1600" b="1">
              <a:solidFill>
                <a:srgbClr val="0070C0"/>
              </a:solidFill>
            </a:endParaRPr>
          </a:p>
        </p:txBody>
      </p:sp>
      <p:sp>
        <p:nvSpPr>
          <p:cNvPr id="11" name="Rectangle 10">
            <a:extLst>
              <a:ext uri="{FF2B5EF4-FFF2-40B4-BE49-F238E27FC236}">
                <a16:creationId xmlns:a16="http://schemas.microsoft.com/office/drawing/2014/main" id="{AE255785-5287-4B5E-A0E6-C39E3A119312}"/>
              </a:ext>
            </a:extLst>
          </p:cNvPr>
          <p:cNvSpPr/>
          <p:nvPr/>
        </p:nvSpPr>
        <p:spPr>
          <a:xfrm>
            <a:off x="5837296" y="6234317"/>
            <a:ext cx="2862651" cy="307777"/>
          </a:xfrm>
          <a:prstGeom prst="rect">
            <a:avLst/>
          </a:prstGeom>
        </p:spPr>
        <p:txBody>
          <a:bodyPr wrap="square">
            <a:spAutoFit/>
          </a:bodyPr>
          <a:lstStyle/>
          <a:p>
            <a:pPr algn="r"/>
            <a:r>
              <a:rPr lang="en-US" altLang="en-US" sz="1400" i="1"/>
              <a:t>Source: Vikas Gupta, Learn OpenCV</a:t>
            </a:r>
          </a:p>
        </p:txBody>
      </p:sp>
    </p:spTree>
    <p:extLst>
      <p:ext uri="{BB962C8B-B14F-4D97-AF65-F5344CB8AC3E}">
        <p14:creationId xmlns:p14="http://schemas.microsoft.com/office/powerpoint/2010/main" val="428911662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p:txBody>
          <a:bodyPr>
            <a:normAutofit/>
          </a:bodyPr>
          <a:lstStyle/>
          <a:p>
            <a:r>
              <a:rPr lang="en-US" sz="3000"/>
              <a:t>Color space vs. illumination conditions</a:t>
            </a:r>
            <a:endParaRPr lang="en-US" sz="3000" dirty="0"/>
          </a:p>
        </p:txBody>
      </p:sp>
      <p:sp>
        <p:nvSpPr>
          <p:cNvPr id="6" name="Content Placeholder 5">
            <a:extLst>
              <a:ext uri="{FF2B5EF4-FFF2-40B4-BE49-F238E27FC236}">
                <a16:creationId xmlns:a16="http://schemas.microsoft.com/office/drawing/2014/main" id="{85CFA20F-145B-42EA-BD7F-294A812553F2}"/>
              </a:ext>
            </a:extLst>
          </p:cNvPr>
          <p:cNvSpPr>
            <a:spLocks noGrp="1"/>
          </p:cNvSpPr>
          <p:nvPr>
            <p:ph idx="1"/>
          </p:nvPr>
        </p:nvSpPr>
        <p:spPr/>
        <p:txBody>
          <a:bodyPr/>
          <a:lstStyle/>
          <a:p>
            <a:pPr>
              <a:spcBef>
                <a:spcPts val="1200"/>
              </a:spcBef>
            </a:pPr>
            <a:r>
              <a:rPr lang="en-US" sz="2200"/>
              <a:t>Different illumination:</a:t>
            </a:r>
          </a:p>
          <a:p>
            <a:pPr lvl="2">
              <a:spcBef>
                <a:spcPts val="1200"/>
              </a:spcBef>
            </a:pPr>
            <a:endParaRPr lang="en-US" sz="2200"/>
          </a:p>
          <a:p>
            <a:pPr lvl="2">
              <a:spcBef>
                <a:spcPts val="1200"/>
              </a:spcBef>
            </a:pPr>
            <a:endParaRPr lang="en-US" sz="2200"/>
          </a:p>
          <a:p>
            <a:endParaRPr lang="vi-VN"/>
          </a:p>
        </p:txBody>
      </p:sp>
      <p:sp>
        <p:nvSpPr>
          <p:cNvPr id="4" name="Slide Number Placeholder 3">
            <a:extLst>
              <a:ext uri="{FF2B5EF4-FFF2-40B4-BE49-F238E27FC236}">
                <a16:creationId xmlns:a16="http://schemas.microsoft.com/office/drawing/2014/main" id="{CD87F52B-9F2E-164B-A332-E18E642B043F}"/>
              </a:ext>
            </a:extLst>
          </p:cNvPr>
          <p:cNvSpPr>
            <a:spLocks noGrp="1"/>
          </p:cNvSpPr>
          <p:nvPr>
            <p:ph type="sldNum" sz="quarter" idx="12"/>
          </p:nvPr>
        </p:nvSpPr>
        <p:spPr/>
        <p:txBody>
          <a:bodyPr/>
          <a:lstStyle/>
          <a:p>
            <a:fld id="{62D56ECA-4C16-4208-B374-27591EF545A3}" type="slidenum">
              <a:rPr lang="en-US" smtClean="0"/>
              <a:pPr/>
              <a:t>49</a:t>
            </a:fld>
            <a:endParaRPr lang="en-US"/>
          </a:p>
        </p:txBody>
      </p:sp>
      <p:sp>
        <p:nvSpPr>
          <p:cNvPr id="5" name="Rectangle 4"/>
          <p:cNvSpPr/>
          <p:nvPr/>
        </p:nvSpPr>
        <p:spPr>
          <a:xfrm>
            <a:off x="8001000" y="1066800"/>
            <a:ext cx="1066800" cy="990600"/>
          </a:xfrm>
          <a:prstGeom prst="rect">
            <a:avLst/>
          </a:prstGeom>
          <a:solidFill>
            <a:srgbClr val="FFFF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 name="Straight Connector 6"/>
          <p:cNvCxnSpPr/>
          <p:nvPr/>
        </p:nvCxnSpPr>
        <p:spPr>
          <a:xfrm>
            <a:off x="568680" y="1219200"/>
            <a:ext cx="8305800" cy="0"/>
          </a:xfrm>
          <a:prstGeom prst="line">
            <a:avLst/>
          </a:prstGeom>
        </p:spPr>
        <p:style>
          <a:lnRef idx="2">
            <a:schemeClr val="accent1"/>
          </a:lnRef>
          <a:fillRef idx="0">
            <a:schemeClr val="accent1"/>
          </a:fillRef>
          <a:effectRef idx="1">
            <a:schemeClr val="accent1"/>
          </a:effectRef>
          <a:fontRef idx="minor">
            <a:schemeClr val="tx1"/>
          </a:fontRef>
        </p:style>
      </p:cxnSp>
      <p:sp>
        <p:nvSpPr>
          <p:cNvPr id="3" name="Rectangle 2">
            <a:extLst>
              <a:ext uri="{FF2B5EF4-FFF2-40B4-BE49-F238E27FC236}">
                <a16:creationId xmlns:a16="http://schemas.microsoft.com/office/drawing/2014/main" id="{59C6F296-1B7C-44EB-B985-78667E042109}"/>
              </a:ext>
            </a:extLst>
          </p:cNvPr>
          <p:cNvSpPr/>
          <p:nvPr/>
        </p:nvSpPr>
        <p:spPr>
          <a:xfrm>
            <a:off x="1295400" y="5791875"/>
            <a:ext cx="6781800" cy="615553"/>
          </a:xfrm>
          <a:prstGeom prst="rect">
            <a:avLst/>
          </a:prstGeom>
        </p:spPr>
        <p:txBody>
          <a:bodyPr wrap="square">
            <a:spAutoFit/>
          </a:bodyPr>
          <a:lstStyle/>
          <a:p>
            <a:r>
              <a:rPr lang="en-GB" sz="1600">
                <a:solidFill>
                  <a:srgbClr val="333333"/>
                </a:solidFill>
                <a:latin typeface="Open Sans"/>
              </a:rPr>
              <a:t>Fig.: </a:t>
            </a:r>
            <a:r>
              <a:rPr lang="en-GB" b="1"/>
              <a:t> </a:t>
            </a:r>
            <a:r>
              <a:rPr lang="en-GB" sz="1600">
                <a:solidFill>
                  <a:srgbClr val="333333"/>
                </a:solidFill>
                <a:latin typeface="Open Sans"/>
              </a:rPr>
              <a:t>Density Plot showing the variation of values in color channels under varying illumination for the </a:t>
            </a:r>
            <a:r>
              <a:rPr lang="en-GB" sz="1600" b="1">
                <a:solidFill>
                  <a:srgbClr val="FFC000"/>
                </a:solidFill>
                <a:latin typeface="Open Sans"/>
              </a:rPr>
              <a:t>yellow color</a:t>
            </a:r>
            <a:endParaRPr lang="en-US" sz="1600" b="1">
              <a:solidFill>
                <a:srgbClr val="FFC000"/>
              </a:solidFill>
            </a:endParaRPr>
          </a:p>
        </p:txBody>
      </p:sp>
      <p:pic>
        <p:nvPicPr>
          <p:cNvPr id="4098" name="Picture 2" descr="density plot different illumination">
            <a:extLst>
              <a:ext uri="{FF2B5EF4-FFF2-40B4-BE49-F238E27FC236}">
                <a16:creationId xmlns:a16="http://schemas.microsoft.com/office/drawing/2014/main" id="{A90533FA-0B59-4506-9DE3-84F71C6A1E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4983" y="1809717"/>
            <a:ext cx="7822630" cy="4078943"/>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5199A71B-4A51-44B2-BD19-84A809141FB5}"/>
              </a:ext>
            </a:extLst>
          </p:cNvPr>
          <p:cNvSpPr/>
          <p:nvPr/>
        </p:nvSpPr>
        <p:spPr>
          <a:xfrm>
            <a:off x="5837296" y="6234317"/>
            <a:ext cx="2862651" cy="307777"/>
          </a:xfrm>
          <a:prstGeom prst="rect">
            <a:avLst/>
          </a:prstGeom>
        </p:spPr>
        <p:txBody>
          <a:bodyPr wrap="square">
            <a:spAutoFit/>
          </a:bodyPr>
          <a:lstStyle/>
          <a:p>
            <a:pPr algn="r"/>
            <a:r>
              <a:rPr lang="en-US" altLang="en-US" sz="1400" i="1"/>
              <a:t>Source: Vikas Gupta, Learn OpenCV</a:t>
            </a:r>
          </a:p>
        </p:txBody>
      </p:sp>
    </p:spTree>
    <p:extLst>
      <p:ext uri="{BB962C8B-B14F-4D97-AF65-F5344CB8AC3E}">
        <p14:creationId xmlns:p14="http://schemas.microsoft.com/office/powerpoint/2010/main" val="41905313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p:txBody>
          <a:bodyPr>
            <a:normAutofit/>
          </a:bodyPr>
          <a:lstStyle/>
          <a:p>
            <a:r>
              <a:rPr lang="en-US" sz="3000"/>
              <a:t>Computer Vision ?</a:t>
            </a:r>
            <a:endParaRPr lang="en-US" sz="3000" dirty="0"/>
          </a:p>
        </p:txBody>
      </p:sp>
      <p:sp>
        <p:nvSpPr>
          <p:cNvPr id="30" name="Rectangle 2"/>
          <p:cNvSpPr>
            <a:spLocks noGrp="1"/>
          </p:cNvSpPr>
          <p:nvPr>
            <p:ph idx="1"/>
          </p:nvPr>
        </p:nvSpPr>
        <p:spPr/>
        <p:txBody>
          <a:bodyPr>
            <a:normAutofit/>
          </a:bodyPr>
          <a:lstStyle/>
          <a:p>
            <a:r>
              <a:rPr lang="en-US" sz="2200"/>
              <a:t>Image Processing</a:t>
            </a:r>
          </a:p>
          <a:p>
            <a:pPr lvl="1"/>
            <a:r>
              <a:rPr lang="en-US" sz="2200"/>
              <a:t>Work with image as a matrix</a:t>
            </a:r>
          </a:p>
          <a:p>
            <a:pPr lvl="1"/>
            <a:r>
              <a:rPr lang="en-US" sz="2200"/>
              <a:t>Input: image </a:t>
            </a:r>
            <a:r>
              <a:rPr lang="en-US" sz="2200">
                <a:sym typeface="Wingdings" panose="05000000000000000000" pitchFamily="2" charset="2"/>
              </a:rPr>
              <a:t> </a:t>
            </a:r>
            <a:r>
              <a:rPr lang="en-US" sz="2200"/>
              <a:t> output: image</a:t>
            </a:r>
          </a:p>
          <a:p>
            <a:pPr lvl="1"/>
            <a:r>
              <a:rPr lang="en-US" sz="2200"/>
              <a:t>Help human to examine / modify images</a:t>
            </a:r>
          </a:p>
          <a:p>
            <a:r>
              <a:rPr lang="en-US" sz="2200"/>
              <a:t>Computer Vision</a:t>
            </a:r>
          </a:p>
          <a:p>
            <a:pPr lvl="1"/>
            <a:r>
              <a:rPr lang="en-US" sz="2200"/>
              <a:t>Make computers understand images and video</a:t>
            </a:r>
          </a:p>
          <a:p>
            <a:pPr lvl="1"/>
            <a:r>
              <a:rPr lang="en-US" sz="2200"/>
              <a:t>Images and video are a source of information on the reality</a:t>
            </a:r>
          </a:p>
          <a:p>
            <a:endParaRPr lang="en-US" sz="2200" dirty="0"/>
          </a:p>
        </p:txBody>
      </p:sp>
      <p:sp>
        <p:nvSpPr>
          <p:cNvPr id="4" name="Slide Number Placeholder 3">
            <a:extLst>
              <a:ext uri="{FF2B5EF4-FFF2-40B4-BE49-F238E27FC236}">
                <a16:creationId xmlns:a16="http://schemas.microsoft.com/office/drawing/2014/main" id="{CD87F52B-9F2E-164B-A332-E18E642B043F}"/>
              </a:ext>
            </a:extLst>
          </p:cNvPr>
          <p:cNvSpPr>
            <a:spLocks noGrp="1"/>
          </p:cNvSpPr>
          <p:nvPr>
            <p:ph type="sldNum" sz="quarter" idx="12"/>
          </p:nvPr>
        </p:nvSpPr>
        <p:spPr/>
        <p:txBody>
          <a:bodyPr/>
          <a:lstStyle/>
          <a:p>
            <a:fld id="{62D56ECA-4C16-4208-B374-27591EF545A3}" type="slidenum">
              <a:rPr lang="en-US" smtClean="0"/>
              <a:pPr/>
              <a:t>5</a:t>
            </a:fld>
            <a:endParaRPr lang="en-US"/>
          </a:p>
        </p:txBody>
      </p:sp>
      <p:sp>
        <p:nvSpPr>
          <p:cNvPr id="5" name="Rectangle 4"/>
          <p:cNvSpPr/>
          <p:nvPr/>
        </p:nvSpPr>
        <p:spPr>
          <a:xfrm>
            <a:off x="8001000" y="1066800"/>
            <a:ext cx="1066800" cy="990600"/>
          </a:xfrm>
          <a:prstGeom prst="rect">
            <a:avLst/>
          </a:prstGeom>
          <a:solidFill>
            <a:srgbClr val="FFFF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 name="Straight Connector 6"/>
          <p:cNvCxnSpPr/>
          <p:nvPr/>
        </p:nvCxnSpPr>
        <p:spPr>
          <a:xfrm>
            <a:off x="568680" y="1219200"/>
            <a:ext cx="8305800" cy="0"/>
          </a:xfrm>
          <a:prstGeom prst="line">
            <a:avLst/>
          </a:prstGeom>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16B65D59-80A0-4575-A1E6-A8A4547B360D}"/>
              </a:ext>
            </a:extLst>
          </p:cNvPr>
          <p:cNvSpPr txBox="1">
            <a:spLocks noChangeArrowheads="1"/>
          </p:cNvSpPr>
          <p:nvPr/>
        </p:nvSpPr>
        <p:spPr bwMode="auto">
          <a:xfrm>
            <a:off x="2348719" y="4573786"/>
            <a:ext cx="2974069" cy="18819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lnSpc>
                <a:spcPct val="150000"/>
              </a:lnSpc>
            </a:pPr>
            <a:r>
              <a:rPr lang="en-US" altLang="en-US" sz="2000" i="1">
                <a:solidFill>
                  <a:schemeClr val="accent1"/>
                </a:solidFill>
              </a:rPr>
              <a:t>What kind of scene?</a:t>
            </a:r>
          </a:p>
          <a:p>
            <a:pPr eaLnBrk="1" hangingPunct="1">
              <a:lnSpc>
                <a:spcPct val="150000"/>
              </a:lnSpc>
            </a:pPr>
            <a:r>
              <a:rPr lang="en-US" altLang="en-US" sz="2000" i="1">
                <a:solidFill>
                  <a:schemeClr val="accent1"/>
                </a:solidFill>
              </a:rPr>
              <a:t>Where are the cars?</a:t>
            </a:r>
          </a:p>
          <a:p>
            <a:pPr eaLnBrk="1" hangingPunct="1">
              <a:lnSpc>
                <a:spcPct val="150000"/>
              </a:lnSpc>
            </a:pPr>
            <a:r>
              <a:rPr lang="en-US" altLang="en-US" sz="2000" i="1">
                <a:solidFill>
                  <a:schemeClr val="accent1"/>
                </a:solidFill>
              </a:rPr>
              <a:t>How far is the building?</a:t>
            </a:r>
          </a:p>
          <a:p>
            <a:pPr eaLnBrk="1" hangingPunct="1">
              <a:lnSpc>
                <a:spcPct val="150000"/>
              </a:lnSpc>
            </a:pPr>
            <a:r>
              <a:rPr lang="en-US" altLang="en-US" sz="2000" i="1">
                <a:solidFill>
                  <a:schemeClr val="accent1"/>
                </a:solidFill>
              </a:rPr>
              <a:t>…</a:t>
            </a:r>
          </a:p>
        </p:txBody>
      </p:sp>
      <p:pic>
        <p:nvPicPr>
          <p:cNvPr id="9" name="Picture 2">
            <a:extLst>
              <a:ext uri="{FF2B5EF4-FFF2-40B4-BE49-F238E27FC236}">
                <a16:creationId xmlns:a16="http://schemas.microsoft.com/office/drawing/2014/main" id="{686BE35A-AB51-4A65-933F-34FCFC5E33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09536" y="4308654"/>
            <a:ext cx="3397142" cy="20767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22301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p:txBody>
          <a:bodyPr>
            <a:normAutofit/>
          </a:bodyPr>
          <a:lstStyle/>
          <a:p>
            <a:r>
              <a:rPr lang="en-US" sz="3000"/>
              <a:t>Color space vs illumination conditions</a:t>
            </a:r>
            <a:endParaRPr lang="en-US" sz="3000" dirty="0"/>
          </a:p>
        </p:txBody>
      </p:sp>
      <p:sp>
        <p:nvSpPr>
          <p:cNvPr id="3" name="Content Placeholder 2">
            <a:extLst>
              <a:ext uri="{FF2B5EF4-FFF2-40B4-BE49-F238E27FC236}">
                <a16:creationId xmlns:a16="http://schemas.microsoft.com/office/drawing/2014/main" id="{CBF2822D-1A06-43E2-83F2-07521A9C86CF}"/>
              </a:ext>
            </a:extLst>
          </p:cNvPr>
          <p:cNvSpPr>
            <a:spLocks noGrp="1"/>
          </p:cNvSpPr>
          <p:nvPr>
            <p:ph idx="1"/>
          </p:nvPr>
        </p:nvSpPr>
        <p:spPr/>
        <p:txBody>
          <a:bodyPr/>
          <a:lstStyle/>
          <a:p>
            <a:pPr>
              <a:spcBef>
                <a:spcPts val="1200"/>
              </a:spcBef>
            </a:pPr>
            <a:r>
              <a:rPr lang="en-US" sz="2200"/>
              <a:t>Different illumination:</a:t>
            </a:r>
          </a:p>
          <a:p>
            <a:pPr lvl="1">
              <a:spcBef>
                <a:spcPts val="1200"/>
              </a:spcBef>
            </a:pPr>
            <a:r>
              <a:rPr lang="en-US" sz="2200"/>
              <a:t>RGB space: the variation in the value of channels is very hight</a:t>
            </a:r>
          </a:p>
          <a:p>
            <a:pPr lvl="1">
              <a:spcBef>
                <a:spcPts val="1200"/>
              </a:spcBef>
            </a:pPr>
            <a:r>
              <a:rPr lang="en-US" sz="2200"/>
              <a:t>HSV: compact in </a:t>
            </a:r>
            <a:r>
              <a:rPr lang="en-US" sz="2200" b="1">
                <a:solidFill>
                  <a:srgbClr val="0070C0"/>
                </a:solidFill>
              </a:rPr>
              <a:t>H</a:t>
            </a:r>
            <a:r>
              <a:rPr lang="en-US" sz="2200"/>
              <a:t>. Only H contains information about the absolute color </a:t>
            </a:r>
            <a:r>
              <a:rPr lang="en-US" sz="2200">
                <a:sym typeface="Wingdings" panose="05000000000000000000" pitchFamily="2" charset="2"/>
              </a:rPr>
              <a:t> a choix</a:t>
            </a:r>
            <a:endParaRPr lang="en-US" sz="2200"/>
          </a:p>
          <a:p>
            <a:pPr lvl="1">
              <a:spcBef>
                <a:spcPts val="1200"/>
              </a:spcBef>
            </a:pPr>
            <a:r>
              <a:rPr lang="en-US" sz="2200"/>
              <a:t>YCrCb, LAB: compact in </a:t>
            </a:r>
            <a:r>
              <a:rPr lang="en-US" sz="2200">
                <a:solidFill>
                  <a:srgbClr val="0070C0"/>
                </a:solidFill>
              </a:rPr>
              <a:t>CrCb</a:t>
            </a:r>
            <a:r>
              <a:rPr lang="en-US" sz="2200"/>
              <a:t> and in </a:t>
            </a:r>
            <a:r>
              <a:rPr lang="en-US" sz="2200" b="1">
                <a:solidFill>
                  <a:srgbClr val="0070C0"/>
                </a:solidFill>
              </a:rPr>
              <a:t>AB</a:t>
            </a:r>
          </a:p>
          <a:p>
            <a:pPr lvl="2">
              <a:spcBef>
                <a:spcPts val="1200"/>
              </a:spcBef>
            </a:pPr>
            <a:r>
              <a:rPr lang="en-US" sz="2200"/>
              <a:t>Higher level of compactness is in LAB</a:t>
            </a:r>
          </a:p>
          <a:p>
            <a:pPr lvl="1">
              <a:spcBef>
                <a:spcPts val="1200"/>
              </a:spcBef>
            </a:pPr>
            <a:r>
              <a:rPr lang="en-US" sz="2200"/>
              <a:t>Convert to other color spaces (OpenCV):</a:t>
            </a:r>
          </a:p>
          <a:p>
            <a:pPr lvl="2" fontAlgn="base"/>
            <a:r>
              <a:rPr lang="en-US" sz="1400">
                <a:solidFill>
                  <a:schemeClr val="tx1"/>
                </a:solidFill>
              </a:rPr>
              <a:t>cvtColor(bgr, ycb, COLOR_BGR2YCrCb);</a:t>
            </a:r>
          </a:p>
          <a:p>
            <a:pPr lvl="2" fontAlgn="base"/>
            <a:r>
              <a:rPr lang="en-US" sz="1400">
                <a:solidFill>
                  <a:schemeClr val="tx1"/>
                </a:solidFill>
              </a:rPr>
              <a:t>cvtColor(bgr, hsv, COLOR_BGR2HSV);</a:t>
            </a:r>
          </a:p>
          <a:p>
            <a:pPr lvl="2" fontAlgn="base"/>
            <a:r>
              <a:rPr lang="en-US" sz="1400">
                <a:solidFill>
                  <a:schemeClr val="tx1"/>
                </a:solidFill>
              </a:rPr>
              <a:t>cvtColor(bgr, lab, COLOR_BGR2Lab);</a:t>
            </a:r>
            <a:endParaRPr lang="en-US" sz="2400"/>
          </a:p>
          <a:p>
            <a:pPr lvl="2">
              <a:spcBef>
                <a:spcPts val="1200"/>
              </a:spcBef>
            </a:pPr>
            <a:endParaRPr lang="en-US" sz="2200"/>
          </a:p>
          <a:p>
            <a:endParaRPr lang="vi-VN"/>
          </a:p>
        </p:txBody>
      </p:sp>
      <p:sp>
        <p:nvSpPr>
          <p:cNvPr id="4" name="Slide Number Placeholder 3">
            <a:extLst>
              <a:ext uri="{FF2B5EF4-FFF2-40B4-BE49-F238E27FC236}">
                <a16:creationId xmlns:a16="http://schemas.microsoft.com/office/drawing/2014/main" id="{CD87F52B-9F2E-164B-A332-E18E642B043F}"/>
              </a:ext>
            </a:extLst>
          </p:cNvPr>
          <p:cNvSpPr>
            <a:spLocks noGrp="1"/>
          </p:cNvSpPr>
          <p:nvPr>
            <p:ph type="sldNum" sz="quarter" idx="12"/>
          </p:nvPr>
        </p:nvSpPr>
        <p:spPr/>
        <p:txBody>
          <a:bodyPr/>
          <a:lstStyle/>
          <a:p>
            <a:fld id="{62D56ECA-4C16-4208-B374-27591EF545A3}" type="slidenum">
              <a:rPr lang="en-US" smtClean="0"/>
              <a:pPr/>
              <a:t>50</a:t>
            </a:fld>
            <a:endParaRPr lang="en-US"/>
          </a:p>
        </p:txBody>
      </p:sp>
      <p:sp>
        <p:nvSpPr>
          <p:cNvPr id="5" name="Rectangle 4"/>
          <p:cNvSpPr/>
          <p:nvPr/>
        </p:nvSpPr>
        <p:spPr>
          <a:xfrm>
            <a:off x="8001000" y="1066800"/>
            <a:ext cx="1066800" cy="990600"/>
          </a:xfrm>
          <a:prstGeom prst="rect">
            <a:avLst/>
          </a:prstGeom>
          <a:solidFill>
            <a:srgbClr val="FFFF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 name="Straight Connector 6"/>
          <p:cNvCxnSpPr/>
          <p:nvPr/>
        </p:nvCxnSpPr>
        <p:spPr>
          <a:xfrm>
            <a:off x="568680" y="1219200"/>
            <a:ext cx="8305800"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6380752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p:txBody>
          <a:bodyPr>
            <a:normAutofit/>
          </a:bodyPr>
          <a:lstStyle/>
          <a:p>
            <a:r>
              <a:rPr lang="en-US" sz="3000"/>
              <a:t>Spatial convolution</a:t>
            </a:r>
            <a:endParaRPr lang="en-US" sz="3000" dirty="0"/>
          </a:p>
        </p:txBody>
      </p:sp>
      <p:sp>
        <p:nvSpPr>
          <p:cNvPr id="3" name="Content Placeholder 2">
            <a:extLst>
              <a:ext uri="{FF2B5EF4-FFF2-40B4-BE49-F238E27FC236}">
                <a16:creationId xmlns:a16="http://schemas.microsoft.com/office/drawing/2014/main" id="{531698C6-981E-44AA-9B63-7C3917EDE403}"/>
              </a:ext>
            </a:extLst>
          </p:cNvPr>
          <p:cNvSpPr>
            <a:spLocks noGrp="1"/>
          </p:cNvSpPr>
          <p:nvPr>
            <p:ph idx="1"/>
          </p:nvPr>
        </p:nvSpPr>
        <p:spPr/>
        <p:txBody>
          <a:bodyPr>
            <a:normAutofit fontScale="85000" lnSpcReduction="20000"/>
          </a:bodyPr>
          <a:lstStyle/>
          <a:p>
            <a:pPr>
              <a:lnSpc>
                <a:spcPct val="120000"/>
              </a:lnSpc>
            </a:pPr>
            <a:r>
              <a:rPr lang="en-US" sz="2200"/>
              <a:t>Image filtering : </a:t>
            </a:r>
            <a:r>
              <a:rPr lang="en-GB" sz="2200"/>
              <a:t> For each pixel, compute function of local neighborhood and output a new value</a:t>
            </a:r>
          </a:p>
          <a:p>
            <a:pPr lvl="1">
              <a:lnSpc>
                <a:spcPct val="120000"/>
              </a:lnSpc>
            </a:pPr>
            <a:r>
              <a:rPr lang="en-GB" sz="2200" b="1"/>
              <a:t>Same function </a:t>
            </a:r>
            <a:r>
              <a:rPr lang="en-GB" sz="2200"/>
              <a:t>applied at each position</a:t>
            </a:r>
          </a:p>
          <a:p>
            <a:pPr lvl="1">
              <a:lnSpc>
                <a:spcPct val="120000"/>
              </a:lnSpc>
            </a:pPr>
            <a:r>
              <a:rPr lang="en-GB" sz="2200"/>
              <a:t>Output and input image are typically </a:t>
            </a:r>
            <a:r>
              <a:rPr lang="en-GB" sz="2200" b="1"/>
              <a:t>the same size</a:t>
            </a:r>
          </a:p>
          <a:p>
            <a:pPr>
              <a:lnSpc>
                <a:spcPct val="120000"/>
              </a:lnSpc>
            </a:pPr>
            <a:r>
              <a:rPr lang="en-GB" sz="2200"/>
              <a:t>Convolution :  Linear filtering, function is a weighted sum/difference of pixel values</a:t>
            </a:r>
          </a:p>
          <a:p>
            <a:pPr marL="228600" lvl="1" indent="0" algn="ctr">
              <a:lnSpc>
                <a:spcPct val="120000"/>
              </a:lnSpc>
              <a:buNone/>
            </a:pPr>
            <a:r>
              <a:rPr lang="en-GB" sz="2800" b="1"/>
              <a:t>I' = I * K</a:t>
            </a:r>
          </a:p>
          <a:p>
            <a:pPr>
              <a:lnSpc>
                <a:spcPct val="120000"/>
              </a:lnSpc>
            </a:pPr>
            <a:r>
              <a:rPr lang="en-US" sz="2200"/>
              <a:t>Really important!</a:t>
            </a:r>
          </a:p>
          <a:p>
            <a:pPr lvl="1">
              <a:lnSpc>
                <a:spcPct val="120000"/>
              </a:lnSpc>
            </a:pPr>
            <a:r>
              <a:rPr lang="en-US"/>
              <a:t>Enhance images: Denoise, smooth, increase contrast, etc.</a:t>
            </a:r>
          </a:p>
          <a:p>
            <a:pPr lvl="1">
              <a:lnSpc>
                <a:spcPct val="120000"/>
              </a:lnSpc>
            </a:pPr>
            <a:r>
              <a:rPr lang="en-US"/>
              <a:t>Extract information from images:</a:t>
            </a:r>
          </a:p>
          <a:p>
            <a:pPr lvl="2">
              <a:lnSpc>
                <a:spcPct val="120000"/>
              </a:lnSpc>
            </a:pPr>
            <a:r>
              <a:rPr lang="fr-FR"/>
              <a:t>Texture, edges, distinctive points, etc.</a:t>
            </a:r>
          </a:p>
          <a:p>
            <a:pPr lvl="1">
              <a:lnSpc>
                <a:spcPct val="120000"/>
              </a:lnSpc>
            </a:pPr>
            <a:r>
              <a:rPr lang="en-US"/>
              <a:t>Detect patterns</a:t>
            </a:r>
          </a:p>
          <a:p>
            <a:pPr lvl="2">
              <a:lnSpc>
                <a:spcPct val="120000"/>
              </a:lnSpc>
            </a:pPr>
            <a:r>
              <a:rPr lang="en-US"/>
              <a:t>Template matching</a:t>
            </a:r>
            <a:endParaRPr lang="en-US" sz="2200"/>
          </a:p>
          <a:p>
            <a:pPr>
              <a:lnSpc>
                <a:spcPct val="120000"/>
              </a:lnSpc>
            </a:pPr>
            <a:endParaRPr lang="vi-VN"/>
          </a:p>
        </p:txBody>
      </p:sp>
      <p:sp>
        <p:nvSpPr>
          <p:cNvPr id="4" name="Slide Number Placeholder 3">
            <a:extLst>
              <a:ext uri="{FF2B5EF4-FFF2-40B4-BE49-F238E27FC236}">
                <a16:creationId xmlns:a16="http://schemas.microsoft.com/office/drawing/2014/main" id="{CD87F52B-9F2E-164B-A332-E18E642B043F}"/>
              </a:ext>
            </a:extLst>
          </p:cNvPr>
          <p:cNvSpPr>
            <a:spLocks noGrp="1"/>
          </p:cNvSpPr>
          <p:nvPr>
            <p:ph type="sldNum" sz="quarter" idx="12"/>
          </p:nvPr>
        </p:nvSpPr>
        <p:spPr/>
        <p:txBody>
          <a:bodyPr/>
          <a:lstStyle/>
          <a:p>
            <a:fld id="{62D56ECA-4C16-4208-B374-27591EF545A3}" type="slidenum">
              <a:rPr lang="en-US" smtClean="0"/>
              <a:pPr/>
              <a:t>51</a:t>
            </a:fld>
            <a:endParaRPr lang="en-US"/>
          </a:p>
        </p:txBody>
      </p:sp>
      <p:sp>
        <p:nvSpPr>
          <p:cNvPr id="5" name="Rectangle 4"/>
          <p:cNvSpPr/>
          <p:nvPr/>
        </p:nvSpPr>
        <p:spPr>
          <a:xfrm>
            <a:off x="7982390" y="933326"/>
            <a:ext cx="1066800" cy="990600"/>
          </a:xfrm>
          <a:prstGeom prst="rect">
            <a:avLst/>
          </a:prstGeom>
          <a:solidFill>
            <a:srgbClr val="FFFF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 name="Straight Connector 6"/>
          <p:cNvCxnSpPr/>
          <p:nvPr/>
        </p:nvCxnSpPr>
        <p:spPr>
          <a:xfrm>
            <a:off x="568680" y="1219200"/>
            <a:ext cx="8305800" cy="0"/>
          </a:xfrm>
          <a:prstGeom prst="line">
            <a:avLst/>
          </a:prstGeom>
        </p:spPr>
        <p:style>
          <a:lnRef idx="2">
            <a:schemeClr val="accent1"/>
          </a:lnRef>
          <a:fillRef idx="0">
            <a:schemeClr val="accent1"/>
          </a:fillRef>
          <a:effectRef idx="1">
            <a:schemeClr val="accent1"/>
          </a:effectRef>
          <a:fontRef idx="minor">
            <a:schemeClr val="tx1"/>
          </a:fontRef>
        </p:style>
      </p:cxnSp>
      <p:sp>
        <p:nvSpPr>
          <p:cNvPr id="8" name="Rectangle 2">
            <a:extLst>
              <a:ext uri="{FF2B5EF4-FFF2-40B4-BE49-F238E27FC236}">
                <a16:creationId xmlns:a16="http://schemas.microsoft.com/office/drawing/2014/main" id="{87BF5393-3915-4A33-8C66-C36C1802C84E}"/>
              </a:ext>
            </a:extLst>
          </p:cNvPr>
          <p:cNvSpPr txBox="1">
            <a:spLocks/>
          </p:cNvSpPr>
          <p:nvPr/>
        </p:nvSpPr>
        <p:spPr>
          <a:xfrm>
            <a:off x="609600" y="1559855"/>
            <a:ext cx="8451955" cy="4937960"/>
          </a:xfrm>
          <a:prstGeom prst="rect">
            <a:avLst/>
          </a:prstGeom>
        </p:spPr>
        <p:txBody>
          <a:bodyPr vert="horz" lIns="91440" tIns="45720" rIns="91440" bIns="45720" rtlCol="0">
            <a:normAutofit/>
          </a:bodyPr>
          <a:lstStyle>
            <a:lvl1pPr marL="228600" indent="-228600" algn="l" defTabSz="914400" rtl="0" eaLnBrk="1" latinLnBrk="0" hangingPunct="1">
              <a:spcBef>
                <a:spcPts val="1800"/>
              </a:spcBef>
              <a:buClr>
                <a:schemeClr val="accent1"/>
              </a:buClr>
              <a:buSzPct val="100000"/>
              <a:buFont typeface="Wingdings 2" pitchFamily="18" charset="2"/>
              <a:buChar char="¡"/>
              <a:defRPr sz="1800" kern="1200">
                <a:solidFill>
                  <a:schemeClr val="tx2"/>
                </a:solidFill>
                <a:latin typeface="+mn-lt"/>
                <a:ea typeface="+mn-ea"/>
                <a:cs typeface="+mn-cs"/>
              </a:defRPr>
            </a:lvl1pPr>
            <a:lvl2pPr marL="457200" indent="-228600" algn="l" defTabSz="914400" rtl="0" eaLnBrk="1" latinLnBrk="0" hangingPunct="1">
              <a:spcBef>
                <a:spcPts val="600"/>
              </a:spcBef>
              <a:buClr>
                <a:schemeClr val="accent1">
                  <a:lumMod val="50000"/>
                </a:schemeClr>
              </a:buClr>
              <a:buSzPct val="100000"/>
              <a:buFont typeface="Wingdings 2" pitchFamily="18" charset="2"/>
              <a:buChar char="¡"/>
              <a:defRPr sz="1800" kern="1200">
                <a:solidFill>
                  <a:schemeClr val="tx2"/>
                </a:solidFill>
                <a:latin typeface="+mn-lt"/>
                <a:ea typeface="+mn-ea"/>
                <a:cs typeface="+mn-cs"/>
              </a:defRPr>
            </a:lvl2pPr>
            <a:lvl3pPr marL="685800" indent="-228600" algn="l" defTabSz="914400" rtl="0" eaLnBrk="1" latinLnBrk="0" hangingPunct="1">
              <a:spcBef>
                <a:spcPts val="600"/>
              </a:spcBef>
              <a:buClr>
                <a:schemeClr val="accent1"/>
              </a:buClr>
              <a:buSzPct val="100000"/>
              <a:buFont typeface="Wingdings 2" pitchFamily="18" charset="2"/>
              <a:buChar char="¡"/>
              <a:defRPr sz="1800" kern="1200">
                <a:solidFill>
                  <a:schemeClr val="tx2"/>
                </a:solidFill>
                <a:latin typeface="+mn-lt"/>
                <a:ea typeface="+mn-ea"/>
                <a:cs typeface="+mn-cs"/>
              </a:defRPr>
            </a:lvl3pPr>
            <a:lvl4pPr marL="914400" indent="-228600" algn="l" defTabSz="914400" rtl="0" eaLnBrk="1" latinLnBrk="0" hangingPunct="1">
              <a:spcBef>
                <a:spcPts val="600"/>
              </a:spcBef>
              <a:buClr>
                <a:schemeClr val="accent1">
                  <a:lumMod val="50000"/>
                </a:schemeClr>
              </a:buClr>
              <a:buSzPct val="100000"/>
              <a:buFont typeface="Wingdings 2" pitchFamily="18" charset="2"/>
              <a:buChar char="¡"/>
              <a:defRPr sz="1800" kern="1200">
                <a:solidFill>
                  <a:schemeClr val="tx2"/>
                </a:solidFill>
                <a:latin typeface="+mn-lt"/>
                <a:ea typeface="+mn-ea"/>
                <a:cs typeface="+mn-cs"/>
              </a:defRPr>
            </a:lvl4pPr>
            <a:lvl5pPr marL="1143000" indent="-228600" algn="l" defTabSz="914400" rtl="0" eaLnBrk="1" latinLnBrk="0" hangingPunct="1">
              <a:spcBef>
                <a:spcPts val="600"/>
              </a:spcBef>
              <a:buClr>
                <a:schemeClr val="accent1"/>
              </a:buClr>
              <a:buSzPct val="100000"/>
              <a:buFont typeface="Wingdings 2" pitchFamily="18" charset="2"/>
              <a:buChar char="¡"/>
              <a:defRPr sz="1800" kern="1200">
                <a:solidFill>
                  <a:schemeClr val="tx2"/>
                </a:solidFill>
                <a:latin typeface="+mn-lt"/>
                <a:ea typeface="+mn-ea"/>
                <a:cs typeface="+mn-cs"/>
              </a:defRPr>
            </a:lvl5pPr>
            <a:lvl6pPr marL="1377950" indent="-228600" algn="l" defTabSz="914400" rtl="0" eaLnBrk="1" latinLnBrk="0" hangingPunct="1">
              <a:spcBef>
                <a:spcPct val="20000"/>
              </a:spcBef>
              <a:buClr>
                <a:schemeClr val="accent1">
                  <a:lumMod val="50000"/>
                </a:schemeClr>
              </a:buClr>
              <a:buFont typeface="Wingdings 2" pitchFamily="18" charset="2"/>
              <a:buChar char=""/>
              <a:defRPr lang="en-US" sz="1800" kern="1200">
                <a:solidFill>
                  <a:schemeClr val="tx2"/>
                </a:solidFill>
                <a:latin typeface="+mn-lt"/>
                <a:ea typeface="+mn-ea"/>
                <a:cs typeface="+mn-cs"/>
              </a:defRPr>
            </a:lvl6pPr>
            <a:lvl7pPr marL="1603375" indent="-228600" algn="l" defTabSz="914400" rtl="0" eaLnBrk="1" latinLnBrk="0" hangingPunct="1">
              <a:spcBef>
                <a:spcPct val="20000"/>
              </a:spcBef>
              <a:buClr>
                <a:schemeClr val="accent1"/>
              </a:buClr>
              <a:buFont typeface="Wingdings 2" pitchFamily="18" charset="2"/>
              <a:buChar char=""/>
              <a:defRPr lang="en-US" sz="1800" kern="1200">
                <a:solidFill>
                  <a:schemeClr val="tx2"/>
                </a:solidFill>
                <a:latin typeface="+mn-lt"/>
                <a:ea typeface="+mn-ea"/>
                <a:cs typeface="+mn-cs"/>
              </a:defRPr>
            </a:lvl7pPr>
            <a:lvl8pPr marL="1830388" indent="-228600" algn="l" defTabSz="914400" rtl="0" eaLnBrk="1" latinLnBrk="0" hangingPunct="1">
              <a:spcBef>
                <a:spcPct val="20000"/>
              </a:spcBef>
              <a:buClr>
                <a:schemeClr val="accent1">
                  <a:lumMod val="50000"/>
                </a:schemeClr>
              </a:buClr>
              <a:buFont typeface="Wingdings 2" pitchFamily="18" charset="2"/>
              <a:buChar char=""/>
              <a:defRPr lang="en-US" sz="1800" kern="1200">
                <a:solidFill>
                  <a:schemeClr val="tx2"/>
                </a:solidFill>
                <a:latin typeface="+mn-lt"/>
                <a:ea typeface="+mn-ea"/>
                <a:cs typeface="+mn-cs"/>
              </a:defRPr>
            </a:lvl8pPr>
            <a:lvl9pPr marL="2057400" indent="-228600" algn="l" defTabSz="914400" rtl="0" eaLnBrk="1" latinLnBrk="0" hangingPunct="1">
              <a:spcBef>
                <a:spcPct val="20000"/>
              </a:spcBef>
              <a:buClr>
                <a:schemeClr val="accent1"/>
              </a:buClr>
              <a:buFont typeface="Wingdings 2" pitchFamily="18" charset="2"/>
              <a:buChar char=""/>
              <a:defRPr lang="en-US" sz="1800" kern="1200">
                <a:solidFill>
                  <a:schemeClr val="tx2"/>
                </a:solidFill>
                <a:latin typeface="+mn-lt"/>
                <a:ea typeface="+mn-ea"/>
                <a:cs typeface="+mn-cs"/>
              </a:defRPr>
            </a:lvl9pPr>
          </a:lstStyle>
          <a:p>
            <a:pPr lvl="2">
              <a:spcBef>
                <a:spcPts val="1200"/>
              </a:spcBef>
            </a:pPr>
            <a:endParaRPr lang="en-US" sz="2200"/>
          </a:p>
        </p:txBody>
      </p:sp>
    </p:spTree>
    <p:extLst>
      <p:ext uri="{BB962C8B-B14F-4D97-AF65-F5344CB8AC3E}">
        <p14:creationId xmlns:p14="http://schemas.microsoft.com/office/powerpoint/2010/main" val="344464516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p:txBody>
          <a:bodyPr>
            <a:normAutofit/>
          </a:bodyPr>
          <a:lstStyle/>
          <a:p>
            <a:r>
              <a:rPr lang="en-US" sz="3000"/>
              <a:t>Spatial convolution</a:t>
            </a:r>
            <a:endParaRPr lang="en-US" sz="3000" dirty="0"/>
          </a:p>
        </p:txBody>
      </p:sp>
      <p:sp>
        <p:nvSpPr>
          <p:cNvPr id="4" name="Slide Number Placeholder 3">
            <a:extLst>
              <a:ext uri="{FF2B5EF4-FFF2-40B4-BE49-F238E27FC236}">
                <a16:creationId xmlns:a16="http://schemas.microsoft.com/office/drawing/2014/main" id="{CD87F52B-9F2E-164B-A332-E18E642B043F}"/>
              </a:ext>
            </a:extLst>
          </p:cNvPr>
          <p:cNvSpPr>
            <a:spLocks noGrp="1"/>
          </p:cNvSpPr>
          <p:nvPr>
            <p:ph type="sldNum" sz="quarter" idx="12"/>
          </p:nvPr>
        </p:nvSpPr>
        <p:spPr/>
        <p:txBody>
          <a:bodyPr/>
          <a:lstStyle/>
          <a:p>
            <a:fld id="{62D56ECA-4C16-4208-B374-27591EF545A3}" type="slidenum">
              <a:rPr lang="en-US" smtClean="0"/>
              <a:pPr/>
              <a:t>52</a:t>
            </a:fld>
            <a:endParaRPr lang="en-US"/>
          </a:p>
        </p:txBody>
      </p:sp>
      <p:sp>
        <p:nvSpPr>
          <p:cNvPr id="5" name="Rectangle 4"/>
          <p:cNvSpPr/>
          <p:nvPr/>
        </p:nvSpPr>
        <p:spPr>
          <a:xfrm>
            <a:off x="8001000" y="1066800"/>
            <a:ext cx="1066800" cy="990600"/>
          </a:xfrm>
          <a:prstGeom prst="rect">
            <a:avLst/>
          </a:prstGeom>
          <a:solidFill>
            <a:srgbClr val="FFFF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 name="Straight Connector 6"/>
          <p:cNvCxnSpPr/>
          <p:nvPr/>
        </p:nvCxnSpPr>
        <p:spPr>
          <a:xfrm>
            <a:off x="568680" y="1219200"/>
            <a:ext cx="8305800" cy="0"/>
          </a:xfrm>
          <a:prstGeom prst="line">
            <a:avLst/>
          </a:prstGeom>
        </p:spPr>
        <p:style>
          <a:lnRef idx="2">
            <a:schemeClr val="accent1"/>
          </a:lnRef>
          <a:fillRef idx="0">
            <a:schemeClr val="accent1"/>
          </a:fillRef>
          <a:effectRef idx="1">
            <a:schemeClr val="accent1"/>
          </a:effectRef>
          <a:fontRef idx="minor">
            <a:schemeClr val="tx1"/>
          </a:fontRef>
        </p:style>
      </p:cxnSp>
      <p:sp>
        <p:nvSpPr>
          <p:cNvPr id="8" name="Rectangle 2">
            <a:extLst>
              <a:ext uri="{FF2B5EF4-FFF2-40B4-BE49-F238E27FC236}">
                <a16:creationId xmlns:a16="http://schemas.microsoft.com/office/drawing/2014/main" id="{87BF5393-3915-4A33-8C66-C36C1802C84E}"/>
              </a:ext>
            </a:extLst>
          </p:cNvPr>
          <p:cNvSpPr txBox="1">
            <a:spLocks/>
          </p:cNvSpPr>
          <p:nvPr/>
        </p:nvSpPr>
        <p:spPr>
          <a:xfrm>
            <a:off x="609600" y="1559855"/>
            <a:ext cx="8451955" cy="4937960"/>
          </a:xfrm>
          <a:prstGeom prst="rect">
            <a:avLst/>
          </a:prstGeom>
        </p:spPr>
        <p:txBody>
          <a:bodyPr vert="horz" lIns="91440" tIns="45720" rIns="91440" bIns="45720" rtlCol="0">
            <a:normAutofit/>
          </a:bodyPr>
          <a:lstStyle>
            <a:lvl1pPr marL="228600" indent="-228600" algn="l" defTabSz="914400" rtl="0" eaLnBrk="1" latinLnBrk="0" hangingPunct="1">
              <a:spcBef>
                <a:spcPts val="1800"/>
              </a:spcBef>
              <a:buClr>
                <a:schemeClr val="accent1"/>
              </a:buClr>
              <a:buSzPct val="100000"/>
              <a:buFont typeface="Wingdings 2" pitchFamily="18" charset="2"/>
              <a:buChar char="¡"/>
              <a:defRPr sz="1800" kern="1200">
                <a:solidFill>
                  <a:schemeClr val="tx2"/>
                </a:solidFill>
                <a:latin typeface="+mn-lt"/>
                <a:ea typeface="+mn-ea"/>
                <a:cs typeface="+mn-cs"/>
              </a:defRPr>
            </a:lvl1pPr>
            <a:lvl2pPr marL="457200" indent="-228600" algn="l" defTabSz="914400" rtl="0" eaLnBrk="1" latinLnBrk="0" hangingPunct="1">
              <a:spcBef>
                <a:spcPts val="600"/>
              </a:spcBef>
              <a:buClr>
                <a:schemeClr val="accent1">
                  <a:lumMod val="50000"/>
                </a:schemeClr>
              </a:buClr>
              <a:buSzPct val="100000"/>
              <a:buFont typeface="Wingdings 2" pitchFamily="18" charset="2"/>
              <a:buChar char="¡"/>
              <a:defRPr sz="1800" kern="1200">
                <a:solidFill>
                  <a:schemeClr val="tx2"/>
                </a:solidFill>
                <a:latin typeface="+mn-lt"/>
                <a:ea typeface="+mn-ea"/>
                <a:cs typeface="+mn-cs"/>
              </a:defRPr>
            </a:lvl2pPr>
            <a:lvl3pPr marL="685800" indent="-228600" algn="l" defTabSz="914400" rtl="0" eaLnBrk="1" latinLnBrk="0" hangingPunct="1">
              <a:spcBef>
                <a:spcPts val="600"/>
              </a:spcBef>
              <a:buClr>
                <a:schemeClr val="accent1"/>
              </a:buClr>
              <a:buSzPct val="100000"/>
              <a:buFont typeface="Wingdings 2" pitchFamily="18" charset="2"/>
              <a:buChar char="¡"/>
              <a:defRPr sz="1800" kern="1200">
                <a:solidFill>
                  <a:schemeClr val="tx2"/>
                </a:solidFill>
                <a:latin typeface="+mn-lt"/>
                <a:ea typeface="+mn-ea"/>
                <a:cs typeface="+mn-cs"/>
              </a:defRPr>
            </a:lvl3pPr>
            <a:lvl4pPr marL="914400" indent="-228600" algn="l" defTabSz="914400" rtl="0" eaLnBrk="1" latinLnBrk="0" hangingPunct="1">
              <a:spcBef>
                <a:spcPts val="600"/>
              </a:spcBef>
              <a:buClr>
                <a:schemeClr val="accent1">
                  <a:lumMod val="50000"/>
                </a:schemeClr>
              </a:buClr>
              <a:buSzPct val="100000"/>
              <a:buFont typeface="Wingdings 2" pitchFamily="18" charset="2"/>
              <a:buChar char="¡"/>
              <a:defRPr sz="1800" kern="1200">
                <a:solidFill>
                  <a:schemeClr val="tx2"/>
                </a:solidFill>
                <a:latin typeface="+mn-lt"/>
                <a:ea typeface="+mn-ea"/>
                <a:cs typeface="+mn-cs"/>
              </a:defRPr>
            </a:lvl4pPr>
            <a:lvl5pPr marL="1143000" indent="-228600" algn="l" defTabSz="914400" rtl="0" eaLnBrk="1" latinLnBrk="0" hangingPunct="1">
              <a:spcBef>
                <a:spcPts val="600"/>
              </a:spcBef>
              <a:buClr>
                <a:schemeClr val="accent1"/>
              </a:buClr>
              <a:buSzPct val="100000"/>
              <a:buFont typeface="Wingdings 2" pitchFamily="18" charset="2"/>
              <a:buChar char="¡"/>
              <a:defRPr sz="1800" kern="1200">
                <a:solidFill>
                  <a:schemeClr val="tx2"/>
                </a:solidFill>
                <a:latin typeface="+mn-lt"/>
                <a:ea typeface="+mn-ea"/>
                <a:cs typeface="+mn-cs"/>
              </a:defRPr>
            </a:lvl5pPr>
            <a:lvl6pPr marL="1377950" indent="-228600" algn="l" defTabSz="914400" rtl="0" eaLnBrk="1" latinLnBrk="0" hangingPunct="1">
              <a:spcBef>
                <a:spcPct val="20000"/>
              </a:spcBef>
              <a:buClr>
                <a:schemeClr val="accent1">
                  <a:lumMod val="50000"/>
                </a:schemeClr>
              </a:buClr>
              <a:buFont typeface="Wingdings 2" pitchFamily="18" charset="2"/>
              <a:buChar char=""/>
              <a:defRPr lang="en-US" sz="1800" kern="1200">
                <a:solidFill>
                  <a:schemeClr val="tx2"/>
                </a:solidFill>
                <a:latin typeface="+mn-lt"/>
                <a:ea typeface="+mn-ea"/>
                <a:cs typeface="+mn-cs"/>
              </a:defRPr>
            </a:lvl6pPr>
            <a:lvl7pPr marL="1603375" indent="-228600" algn="l" defTabSz="914400" rtl="0" eaLnBrk="1" latinLnBrk="0" hangingPunct="1">
              <a:spcBef>
                <a:spcPct val="20000"/>
              </a:spcBef>
              <a:buClr>
                <a:schemeClr val="accent1"/>
              </a:buClr>
              <a:buFont typeface="Wingdings 2" pitchFamily="18" charset="2"/>
              <a:buChar char=""/>
              <a:defRPr lang="en-US" sz="1800" kern="1200">
                <a:solidFill>
                  <a:schemeClr val="tx2"/>
                </a:solidFill>
                <a:latin typeface="+mn-lt"/>
                <a:ea typeface="+mn-ea"/>
                <a:cs typeface="+mn-cs"/>
              </a:defRPr>
            </a:lvl7pPr>
            <a:lvl8pPr marL="1830388" indent="-228600" algn="l" defTabSz="914400" rtl="0" eaLnBrk="1" latinLnBrk="0" hangingPunct="1">
              <a:spcBef>
                <a:spcPct val="20000"/>
              </a:spcBef>
              <a:buClr>
                <a:schemeClr val="accent1">
                  <a:lumMod val="50000"/>
                </a:schemeClr>
              </a:buClr>
              <a:buFont typeface="Wingdings 2" pitchFamily="18" charset="2"/>
              <a:buChar char=""/>
              <a:defRPr lang="en-US" sz="1800" kern="1200">
                <a:solidFill>
                  <a:schemeClr val="tx2"/>
                </a:solidFill>
                <a:latin typeface="+mn-lt"/>
                <a:ea typeface="+mn-ea"/>
                <a:cs typeface="+mn-cs"/>
              </a:defRPr>
            </a:lvl8pPr>
            <a:lvl9pPr marL="2057400" indent="-228600" algn="l" defTabSz="914400" rtl="0" eaLnBrk="1" latinLnBrk="0" hangingPunct="1">
              <a:spcBef>
                <a:spcPct val="20000"/>
              </a:spcBef>
              <a:buClr>
                <a:schemeClr val="accent1"/>
              </a:buClr>
              <a:buFont typeface="Wingdings 2" pitchFamily="18" charset="2"/>
              <a:buChar char=""/>
              <a:defRPr lang="en-US" sz="1800" kern="1200">
                <a:solidFill>
                  <a:schemeClr val="tx2"/>
                </a:solidFill>
                <a:latin typeface="+mn-lt"/>
                <a:ea typeface="+mn-ea"/>
                <a:cs typeface="+mn-cs"/>
              </a:defRPr>
            </a:lvl9pPr>
          </a:lstStyle>
          <a:p>
            <a:pPr lvl="2">
              <a:spcBef>
                <a:spcPts val="1200"/>
              </a:spcBef>
            </a:pPr>
            <a:endParaRPr lang="en-US" sz="2200"/>
          </a:p>
        </p:txBody>
      </p:sp>
      <p:pic>
        <p:nvPicPr>
          <p:cNvPr id="3" name="Picture 2">
            <a:extLst>
              <a:ext uri="{FF2B5EF4-FFF2-40B4-BE49-F238E27FC236}">
                <a16:creationId xmlns:a16="http://schemas.microsoft.com/office/drawing/2014/main" id="{FB70172C-FF74-46D6-9F52-0FDE148F8588}"/>
              </a:ext>
            </a:extLst>
          </p:cNvPr>
          <p:cNvPicPr>
            <a:picLocks noChangeAspect="1"/>
          </p:cNvPicPr>
          <p:nvPr/>
        </p:nvPicPr>
        <p:blipFill>
          <a:blip r:embed="rId3"/>
          <a:stretch>
            <a:fillRect/>
          </a:stretch>
        </p:blipFill>
        <p:spPr>
          <a:xfrm>
            <a:off x="724394" y="1710378"/>
            <a:ext cx="7923809" cy="3458058"/>
          </a:xfrm>
          <a:prstGeom prst="rect">
            <a:avLst/>
          </a:prstGeom>
        </p:spPr>
      </p:pic>
      <p:sp>
        <p:nvSpPr>
          <p:cNvPr id="6" name="TextBox 5">
            <a:extLst>
              <a:ext uri="{FF2B5EF4-FFF2-40B4-BE49-F238E27FC236}">
                <a16:creationId xmlns:a16="http://schemas.microsoft.com/office/drawing/2014/main" id="{18807B07-1212-41C0-B674-31D284AF4262}"/>
              </a:ext>
            </a:extLst>
          </p:cNvPr>
          <p:cNvSpPr txBox="1"/>
          <p:nvPr/>
        </p:nvSpPr>
        <p:spPr>
          <a:xfrm>
            <a:off x="1066800" y="5269468"/>
            <a:ext cx="1837362" cy="369332"/>
          </a:xfrm>
          <a:prstGeom prst="rect">
            <a:avLst/>
          </a:prstGeom>
          <a:noFill/>
        </p:spPr>
        <p:txBody>
          <a:bodyPr wrap="none" rtlCol="0">
            <a:spAutoFit/>
          </a:bodyPr>
          <a:lstStyle/>
          <a:p>
            <a:r>
              <a:rPr lang="en-US"/>
              <a:t>Original image</a:t>
            </a:r>
          </a:p>
        </p:txBody>
      </p:sp>
      <p:sp>
        <p:nvSpPr>
          <p:cNvPr id="10" name="TextBox 9">
            <a:extLst>
              <a:ext uri="{FF2B5EF4-FFF2-40B4-BE49-F238E27FC236}">
                <a16:creationId xmlns:a16="http://schemas.microsoft.com/office/drawing/2014/main" id="{1BEE4EE7-F1C2-4DC0-8947-3121C955019F}"/>
              </a:ext>
            </a:extLst>
          </p:cNvPr>
          <p:cNvSpPr txBox="1"/>
          <p:nvPr/>
        </p:nvSpPr>
        <p:spPr>
          <a:xfrm>
            <a:off x="6629400" y="5292159"/>
            <a:ext cx="1787669" cy="369332"/>
          </a:xfrm>
          <a:prstGeom prst="rect">
            <a:avLst/>
          </a:prstGeom>
          <a:noFill/>
        </p:spPr>
        <p:txBody>
          <a:bodyPr wrap="none" rtlCol="0">
            <a:spAutoFit/>
          </a:bodyPr>
          <a:lstStyle/>
          <a:p>
            <a:r>
              <a:rPr lang="en-US"/>
              <a:t>Filtered image</a:t>
            </a:r>
          </a:p>
        </p:txBody>
      </p:sp>
      <p:sp>
        <p:nvSpPr>
          <p:cNvPr id="11" name="TextBox 10">
            <a:extLst>
              <a:ext uri="{FF2B5EF4-FFF2-40B4-BE49-F238E27FC236}">
                <a16:creationId xmlns:a16="http://schemas.microsoft.com/office/drawing/2014/main" id="{9A11C853-D359-4499-BDD6-7D745CB0A8D5}"/>
              </a:ext>
            </a:extLst>
          </p:cNvPr>
          <p:cNvSpPr txBox="1"/>
          <p:nvPr/>
        </p:nvSpPr>
        <p:spPr>
          <a:xfrm>
            <a:off x="3850171" y="4900136"/>
            <a:ext cx="1672253" cy="369332"/>
          </a:xfrm>
          <a:prstGeom prst="rect">
            <a:avLst/>
          </a:prstGeom>
          <a:noFill/>
        </p:spPr>
        <p:txBody>
          <a:bodyPr wrap="none" rtlCol="0">
            <a:spAutoFit/>
          </a:bodyPr>
          <a:lstStyle/>
          <a:p>
            <a:r>
              <a:rPr lang="en-US"/>
              <a:t>Mask (kernel)</a:t>
            </a:r>
          </a:p>
        </p:txBody>
      </p:sp>
    </p:spTree>
    <p:extLst>
      <p:ext uri="{BB962C8B-B14F-4D97-AF65-F5344CB8AC3E}">
        <p14:creationId xmlns:p14="http://schemas.microsoft.com/office/powerpoint/2010/main" val="241725297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p:txBody>
          <a:bodyPr>
            <a:normAutofit/>
          </a:bodyPr>
          <a:lstStyle/>
          <a:p>
            <a:r>
              <a:rPr lang="en-US" sz="3000"/>
              <a:t>Spatial convolution</a:t>
            </a:r>
            <a:endParaRPr lang="en-US" sz="3000" dirty="0"/>
          </a:p>
        </p:txBody>
      </p:sp>
      <p:sp>
        <p:nvSpPr>
          <p:cNvPr id="6" name="Content Placeholder 5">
            <a:extLst>
              <a:ext uri="{FF2B5EF4-FFF2-40B4-BE49-F238E27FC236}">
                <a16:creationId xmlns:a16="http://schemas.microsoft.com/office/drawing/2014/main" id="{2B87DE40-A9A6-4D1C-8F2B-CA602F346CCD}"/>
              </a:ext>
            </a:extLst>
          </p:cNvPr>
          <p:cNvSpPr>
            <a:spLocks noGrp="1"/>
          </p:cNvSpPr>
          <p:nvPr>
            <p:ph idx="1"/>
          </p:nvPr>
        </p:nvSpPr>
        <p:spPr/>
        <p:txBody>
          <a:bodyPr/>
          <a:lstStyle/>
          <a:p>
            <a:r>
              <a:rPr lang="en-GB" sz="2200"/>
              <a:t>New value of a pixel(i,j) is a weighted sum of its neigbors</a:t>
            </a:r>
          </a:p>
          <a:p>
            <a:pPr>
              <a:spcBef>
                <a:spcPts val="1200"/>
              </a:spcBef>
            </a:pPr>
            <a:endParaRPr lang="en-US" sz="2200"/>
          </a:p>
          <a:p>
            <a:pPr lvl="2">
              <a:spcBef>
                <a:spcPts val="1200"/>
              </a:spcBef>
            </a:pPr>
            <a:endParaRPr lang="en-US" sz="2200"/>
          </a:p>
          <a:p>
            <a:endParaRPr lang="vi-VN"/>
          </a:p>
        </p:txBody>
      </p:sp>
      <p:sp>
        <p:nvSpPr>
          <p:cNvPr id="4" name="Slide Number Placeholder 3">
            <a:extLst>
              <a:ext uri="{FF2B5EF4-FFF2-40B4-BE49-F238E27FC236}">
                <a16:creationId xmlns:a16="http://schemas.microsoft.com/office/drawing/2014/main" id="{CD87F52B-9F2E-164B-A332-E18E642B043F}"/>
              </a:ext>
            </a:extLst>
          </p:cNvPr>
          <p:cNvSpPr>
            <a:spLocks noGrp="1"/>
          </p:cNvSpPr>
          <p:nvPr>
            <p:ph type="sldNum" sz="quarter" idx="12"/>
          </p:nvPr>
        </p:nvSpPr>
        <p:spPr/>
        <p:txBody>
          <a:bodyPr/>
          <a:lstStyle/>
          <a:p>
            <a:fld id="{62D56ECA-4C16-4208-B374-27591EF545A3}" type="slidenum">
              <a:rPr lang="en-US" smtClean="0"/>
              <a:pPr/>
              <a:t>53</a:t>
            </a:fld>
            <a:endParaRPr lang="en-US"/>
          </a:p>
        </p:txBody>
      </p:sp>
      <p:sp>
        <p:nvSpPr>
          <p:cNvPr id="5" name="Rectangle 4"/>
          <p:cNvSpPr/>
          <p:nvPr/>
        </p:nvSpPr>
        <p:spPr>
          <a:xfrm>
            <a:off x="8001000" y="1066800"/>
            <a:ext cx="1066800" cy="990600"/>
          </a:xfrm>
          <a:prstGeom prst="rect">
            <a:avLst/>
          </a:prstGeom>
          <a:solidFill>
            <a:srgbClr val="FFFF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 name="Straight Connector 6"/>
          <p:cNvCxnSpPr/>
          <p:nvPr/>
        </p:nvCxnSpPr>
        <p:spPr>
          <a:xfrm>
            <a:off x="568680" y="1219200"/>
            <a:ext cx="8305800" cy="0"/>
          </a:xfrm>
          <a:prstGeom prst="line">
            <a:avLst/>
          </a:prstGeom>
        </p:spPr>
        <p:style>
          <a:lnRef idx="2">
            <a:schemeClr val="accent1"/>
          </a:lnRef>
          <a:fillRef idx="0">
            <a:schemeClr val="accent1"/>
          </a:fillRef>
          <a:effectRef idx="1">
            <a:schemeClr val="accent1"/>
          </a:effectRef>
          <a:fontRef idx="minor">
            <a:schemeClr val="tx1"/>
          </a:fontRef>
        </p:style>
      </p:cxnSp>
      <p:pic>
        <p:nvPicPr>
          <p:cNvPr id="9" name="Picture 8">
            <a:extLst>
              <a:ext uri="{FF2B5EF4-FFF2-40B4-BE49-F238E27FC236}">
                <a16:creationId xmlns:a16="http://schemas.microsoft.com/office/drawing/2014/main" id="{A370AE11-D08A-42C5-9447-8AD618E99F9B}"/>
              </a:ext>
            </a:extLst>
          </p:cNvPr>
          <p:cNvPicPr>
            <a:picLocks noChangeAspect="1"/>
          </p:cNvPicPr>
          <p:nvPr/>
        </p:nvPicPr>
        <p:blipFill>
          <a:blip r:embed="rId3"/>
          <a:stretch>
            <a:fillRect/>
          </a:stretch>
        </p:blipFill>
        <p:spPr>
          <a:xfrm>
            <a:off x="971424" y="2057400"/>
            <a:ext cx="7403949" cy="4322943"/>
          </a:xfrm>
          <a:prstGeom prst="rect">
            <a:avLst/>
          </a:prstGeom>
        </p:spPr>
      </p:pic>
      <p:sp>
        <p:nvSpPr>
          <p:cNvPr id="3" name="TextBox 2">
            <a:extLst>
              <a:ext uri="{FF2B5EF4-FFF2-40B4-BE49-F238E27FC236}">
                <a16:creationId xmlns:a16="http://schemas.microsoft.com/office/drawing/2014/main" id="{3E190B48-52D3-4795-A855-F55FEDB11794}"/>
              </a:ext>
            </a:extLst>
          </p:cNvPr>
          <p:cNvSpPr txBox="1"/>
          <p:nvPr/>
        </p:nvSpPr>
        <p:spPr>
          <a:xfrm>
            <a:off x="5447318" y="3705669"/>
            <a:ext cx="2514600" cy="646331"/>
          </a:xfrm>
          <a:prstGeom prst="rect">
            <a:avLst/>
          </a:prstGeom>
          <a:noFill/>
        </p:spPr>
        <p:txBody>
          <a:bodyPr wrap="square" rtlCol="0">
            <a:spAutoFit/>
          </a:bodyPr>
          <a:lstStyle/>
          <a:p>
            <a:r>
              <a:rPr lang="en-US" b="1"/>
              <a:t>K:</a:t>
            </a:r>
            <a:r>
              <a:rPr lang="en-US"/>
              <a:t> convolution kernel, mask, filter, …</a:t>
            </a:r>
          </a:p>
        </p:txBody>
      </p:sp>
    </p:spTree>
    <p:extLst>
      <p:ext uri="{BB962C8B-B14F-4D97-AF65-F5344CB8AC3E}">
        <p14:creationId xmlns:p14="http://schemas.microsoft.com/office/powerpoint/2010/main" val="97212123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p:txBody>
          <a:bodyPr>
            <a:normAutofit/>
          </a:bodyPr>
          <a:lstStyle/>
          <a:p>
            <a:r>
              <a:rPr lang="en-US" sz="3000"/>
              <a:t>Spatial convolution</a:t>
            </a:r>
            <a:endParaRPr lang="en-US" sz="3000" dirty="0"/>
          </a:p>
        </p:txBody>
      </p:sp>
      <p:sp>
        <p:nvSpPr>
          <p:cNvPr id="3" name="Content Placeholder 2">
            <a:extLst>
              <a:ext uri="{FF2B5EF4-FFF2-40B4-BE49-F238E27FC236}">
                <a16:creationId xmlns:a16="http://schemas.microsoft.com/office/drawing/2014/main" id="{106C5E17-D246-44F3-8039-11097A6D5780}"/>
              </a:ext>
            </a:extLst>
          </p:cNvPr>
          <p:cNvSpPr>
            <a:spLocks noGrp="1"/>
          </p:cNvSpPr>
          <p:nvPr>
            <p:ph idx="1"/>
          </p:nvPr>
        </p:nvSpPr>
        <p:spPr/>
        <p:txBody>
          <a:bodyPr/>
          <a:lstStyle/>
          <a:p>
            <a:r>
              <a:rPr lang="en-GB" sz="2200"/>
              <a:t>New value of a pixel(i,j) is a weighted sum of its neigbors</a:t>
            </a:r>
          </a:p>
          <a:p>
            <a:pPr>
              <a:spcBef>
                <a:spcPts val="1200"/>
              </a:spcBef>
            </a:pPr>
            <a:endParaRPr lang="en-US" sz="2200"/>
          </a:p>
          <a:p>
            <a:pPr lvl="2">
              <a:spcBef>
                <a:spcPts val="1200"/>
              </a:spcBef>
            </a:pPr>
            <a:endParaRPr lang="en-US" sz="2200"/>
          </a:p>
          <a:p>
            <a:endParaRPr lang="vi-VN"/>
          </a:p>
        </p:txBody>
      </p:sp>
      <p:sp>
        <p:nvSpPr>
          <p:cNvPr id="4" name="Slide Number Placeholder 3">
            <a:extLst>
              <a:ext uri="{FF2B5EF4-FFF2-40B4-BE49-F238E27FC236}">
                <a16:creationId xmlns:a16="http://schemas.microsoft.com/office/drawing/2014/main" id="{CD87F52B-9F2E-164B-A332-E18E642B043F}"/>
              </a:ext>
            </a:extLst>
          </p:cNvPr>
          <p:cNvSpPr>
            <a:spLocks noGrp="1"/>
          </p:cNvSpPr>
          <p:nvPr>
            <p:ph type="sldNum" sz="quarter" idx="12"/>
          </p:nvPr>
        </p:nvSpPr>
        <p:spPr/>
        <p:txBody>
          <a:bodyPr/>
          <a:lstStyle/>
          <a:p>
            <a:fld id="{62D56ECA-4C16-4208-B374-27591EF545A3}" type="slidenum">
              <a:rPr lang="en-US" smtClean="0"/>
              <a:pPr/>
              <a:t>54</a:t>
            </a:fld>
            <a:endParaRPr lang="en-US"/>
          </a:p>
        </p:txBody>
      </p:sp>
      <p:cxnSp>
        <p:nvCxnSpPr>
          <p:cNvPr id="7" name="Straight Connector 6"/>
          <p:cNvCxnSpPr/>
          <p:nvPr/>
        </p:nvCxnSpPr>
        <p:spPr>
          <a:xfrm>
            <a:off x="568680" y="1219200"/>
            <a:ext cx="8305800" cy="0"/>
          </a:xfrm>
          <a:prstGeom prst="line">
            <a:avLst/>
          </a:prstGeom>
        </p:spPr>
        <p:style>
          <a:lnRef idx="2">
            <a:schemeClr val="accent1"/>
          </a:lnRef>
          <a:fillRef idx="0">
            <a:schemeClr val="accent1"/>
          </a:fillRef>
          <a:effectRef idx="1">
            <a:schemeClr val="accent1"/>
          </a:effectRef>
          <a:fontRef idx="minor">
            <a:schemeClr val="tx1"/>
          </a:fontRef>
        </p:style>
      </p:cxnSp>
      <p:sp>
        <p:nvSpPr>
          <p:cNvPr id="8" name="Rectangle 2">
            <a:extLst>
              <a:ext uri="{FF2B5EF4-FFF2-40B4-BE49-F238E27FC236}">
                <a16:creationId xmlns:a16="http://schemas.microsoft.com/office/drawing/2014/main" id="{87BF5393-3915-4A33-8C66-C36C1802C84E}"/>
              </a:ext>
            </a:extLst>
          </p:cNvPr>
          <p:cNvSpPr txBox="1">
            <a:spLocks/>
          </p:cNvSpPr>
          <p:nvPr/>
        </p:nvSpPr>
        <p:spPr>
          <a:xfrm>
            <a:off x="609600" y="1559855"/>
            <a:ext cx="8451955" cy="4937960"/>
          </a:xfrm>
          <a:prstGeom prst="rect">
            <a:avLst/>
          </a:prstGeom>
        </p:spPr>
        <p:txBody>
          <a:bodyPr vert="horz" lIns="91440" tIns="45720" rIns="91440" bIns="45720" rtlCol="0">
            <a:normAutofit/>
          </a:bodyPr>
          <a:lstStyle>
            <a:lvl1pPr marL="228600" indent="-228600" algn="l" defTabSz="914400" rtl="0" eaLnBrk="1" latinLnBrk="0" hangingPunct="1">
              <a:spcBef>
                <a:spcPts val="1800"/>
              </a:spcBef>
              <a:buClr>
                <a:schemeClr val="accent1"/>
              </a:buClr>
              <a:buSzPct val="100000"/>
              <a:buFont typeface="Wingdings 2" pitchFamily="18" charset="2"/>
              <a:buChar char="¡"/>
              <a:defRPr sz="1800" kern="1200">
                <a:solidFill>
                  <a:schemeClr val="tx2"/>
                </a:solidFill>
                <a:latin typeface="+mn-lt"/>
                <a:ea typeface="+mn-ea"/>
                <a:cs typeface="+mn-cs"/>
              </a:defRPr>
            </a:lvl1pPr>
            <a:lvl2pPr marL="457200" indent="-228600" algn="l" defTabSz="914400" rtl="0" eaLnBrk="1" latinLnBrk="0" hangingPunct="1">
              <a:spcBef>
                <a:spcPts val="600"/>
              </a:spcBef>
              <a:buClr>
                <a:schemeClr val="accent1">
                  <a:lumMod val="50000"/>
                </a:schemeClr>
              </a:buClr>
              <a:buSzPct val="100000"/>
              <a:buFont typeface="Wingdings 2" pitchFamily="18" charset="2"/>
              <a:buChar char="¡"/>
              <a:defRPr sz="1800" kern="1200">
                <a:solidFill>
                  <a:schemeClr val="tx2"/>
                </a:solidFill>
                <a:latin typeface="+mn-lt"/>
                <a:ea typeface="+mn-ea"/>
                <a:cs typeface="+mn-cs"/>
              </a:defRPr>
            </a:lvl2pPr>
            <a:lvl3pPr marL="685800" indent="-228600" algn="l" defTabSz="914400" rtl="0" eaLnBrk="1" latinLnBrk="0" hangingPunct="1">
              <a:spcBef>
                <a:spcPts val="600"/>
              </a:spcBef>
              <a:buClr>
                <a:schemeClr val="accent1"/>
              </a:buClr>
              <a:buSzPct val="100000"/>
              <a:buFont typeface="Wingdings 2" pitchFamily="18" charset="2"/>
              <a:buChar char="¡"/>
              <a:defRPr sz="1800" kern="1200">
                <a:solidFill>
                  <a:schemeClr val="tx2"/>
                </a:solidFill>
                <a:latin typeface="+mn-lt"/>
                <a:ea typeface="+mn-ea"/>
                <a:cs typeface="+mn-cs"/>
              </a:defRPr>
            </a:lvl3pPr>
            <a:lvl4pPr marL="914400" indent="-228600" algn="l" defTabSz="914400" rtl="0" eaLnBrk="1" latinLnBrk="0" hangingPunct="1">
              <a:spcBef>
                <a:spcPts val="600"/>
              </a:spcBef>
              <a:buClr>
                <a:schemeClr val="accent1">
                  <a:lumMod val="50000"/>
                </a:schemeClr>
              </a:buClr>
              <a:buSzPct val="100000"/>
              <a:buFont typeface="Wingdings 2" pitchFamily="18" charset="2"/>
              <a:buChar char="¡"/>
              <a:defRPr sz="1800" kern="1200">
                <a:solidFill>
                  <a:schemeClr val="tx2"/>
                </a:solidFill>
                <a:latin typeface="+mn-lt"/>
                <a:ea typeface="+mn-ea"/>
                <a:cs typeface="+mn-cs"/>
              </a:defRPr>
            </a:lvl4pPr>
            <a:lvl5pPr marL="1143000" indent="-228600" algn="l" defTabSz="914400" rtl="0" eaLnBrk="1" latinLnBrk="0" hangingPunct="1">
              <a:spcBef>
                <a:spcPts val="600"/>
              </a:spcBef>
              <a:buClr>
                <a:schemeClr val="accent1"/>
              </a:buClr>
              <a:buSzPct val="100000"/>
              <a:buFont typeface="Wingdings 2" pitchFamily="18" charset="2"/>
              <a:buChar char="¡"/>
              <a:defRPr sz="1800" kern="1200">
                <a:solidFill>
                  <a:schemeClr val="tx2"/>
                </a:solidFill>
                <a:latin typeface="+mn-lt"/>
                <a:ea typeface="+mn-ea"/>
                <a:cs typeface="+mn-cs"/>
              </a:defRPr>
            </a:lvl5pPr>
            <a:lvl6pPr marL="1377950" indent="-228600" algn="l" defTabSz="914400" rtl="0" eaLnBrk="1" latinLnBrk="0" hangingPunct="1">
              <a:spcBef>
                <a:spcPct val="20000"/>
              </a:spcBef>
              <a:buClr>
                <a:schemeClr val="accent1">
                  <a:lumMod val="50000"/>
                </a:schemeClr>
              </a:buClr>
              <a:buFont typeface="Wingdings 2" pitchFamily="18" charset="2"/>
              <a:buChar char=""/>
              <a:defRPr lang="en-US" sz="1800" kern="1200">
                <a:solidFill>
                  <a:schemeClr val="tx2"/>
                </a:solidFill>
                <a:latin typeface="+mn-lt"/>
                <a:ea typeface="+mn-ea"/>
                <a:cs typeface="+mn-cs"/>
              </a:defRPr>
            </a:lvl6pPr>
            <a:lvl7pPr marL="1603375" indent="-228600" algn="l" defTabSz="914400" rtl="0" eaLnBrk="1" latinLnBrk="0" hangingPunct="1">
              <a:spcBef>
                <a:spcPct val="20000"/>
              </a:spcBef>
              <a:buClr>
                <a:schemeClr val="accent1"/>
              </a:buClr>
              <a:buFont typeface="Wingdings 2" pitchFamily="18" charset="2"/>
              <a:buChar char=""/>
              <a:defRPr lang="en-US" sz="1800" kern="1200">
                <a:solidFill>
                  <a:schemeClr val="tx2"/>
                </a:solidFill>
                <a:latin typeface="+mn-lt"/>
                <a:ea typeface="+mn-ea"/>
                <a:cs typeface="+mn-cs"/>
              </a:defRPr>
            </a:lvl7pPr>
            <a:lvl8pPr marL="1830388" indent="-228600" algn="l" defTabSz="914400" rtl="0" eaLnBrk="1" latinLnBrk="0" hangingPunct="1">
              <a:spcBef>
                <a:spcPct val="20000"/>
              </a:spcBef>
              <a:buClr>
                <a:schemeClr val="accent1">
                  <a:lumMod val="50000"/>
                </a:schemeClr>
              </a:buClr>
              <a:buFont typeface="Wingdings 2" pitchFamily="18" charset="2"/>
              <a:buChar char=""/>
              <a:defRPr lang="en-US" sz="1800" kern="1200">
                <a:solidFill>
                  <a:schemeClr val="tx2"/>
                </a:solidFill>
                <a:latin typeface="+mn-lt"/>
                <a:ea typeface="+mn-ea"/>
                <a:cs typeface="+mn-cs"/>
              </a:defRPr>
            </a:lvl8pPr>
            <a:lvl9pPr marL="2057400" indent="-228600" algn="l" defTabSz="914400" rtl="0" eaLnBrk="1" latinLnBrk="0" hangingPunct="1">
              <a:spcBef>
                <a:spcPct val="20000"/>
              </a:spcBef>
              <a:buClr>
                <a:schemeClr val="accent1"/>
              </a:buClr>
              <a:buFont typeface="Wingdings 2" pitchFamily="18" charset="2"/>
              <a:buChar char=""/>
              <a:defRPr lang="en-US" sz="1800" kern="1200">
                <a:solidFill>
                  <a:schemeClr val="tx2"/>
                </a:solidFill>
                <a:latin typeface="+mn-lt"/>
                <a:ea typeface="+mn-ea"/>
                <a:cs typeface="+mn-cs"/>
              </a:defRPr>
            </a:lvl9pPr>
          </a:lstStyle>
          <a:p>
            <a:pPr lvl="2">
              <a:spcBef>
                <a:spcPts val="1200"/>
              </a:spcBef>
            </a:pPr>
            <a:endParaRPr lang="en-US" sz="2200"/>
          </a:p>
        </p:txBody>
      </p:sp>
      <p:pic>
        <p:nvPicPr>
          <p:cNvPr id="3074" name="Picture 2" descr="http://machinelearninguru.com/_images/topics/computer_vision/basics/convolution/3.JPG">
            <a:extLst>
              <a:ext uri="{FF2B5EF4-FFF2-40B4-BE49-F238E27FC236}">
                <a16:creationId xmlns:a16="http://schemas.microsoft.com/office/drawing/2014/main" id="{C27BC66F-4903-4E70-B044-D6ED249194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5448" y="2014328"/>
            <a:ext cx="7820258" cy="365760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6CCDBD0F-52A9-4353-97CB-FF1DBCA90D08}"/>
              </a:ext>
            </a:extLst>
          </p:cNvPr>
          <p:cNvSpPr/>
          <p:nvPr/>
        </p:nvSpPr>
        <p:spPr>
          <a:xfrm>
            <a:off x="6226191" y="6234037"/>
            <a:ext cx="2648289" cy="276999"/>
          </a:xfrm>
          <a:prstGeom prst="rect">
            <a:avLst/>
          </a:prstGeom>
        </p:spPr>
        <p:txBody>
          <a:bodyPr wrap="none">
            <a:spAutoFit/>
          </a:bodyPr>
          <a:lstStyle/>
          <a:p>
            <a:pPr algn="r"/>
            <a:r>
              <a:rPr lang="en-US" sz="1200" i="1"/>
              <a:t>Source: http://machinelearninguru.com</a:t>
            </a:r>
          </a:p>
        </p:txBody>
      </p:sp>
    </p:spTree>
    <p:extLst>
      <p:ext uri="{BB962C8B-B14F-4D97-AF65-F5344CB8AC3E}">
        <p14:creationId xmlns:p14="http://schemas.microsoft.com/office/powerpoint/2010/main" val="22632373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p:txBody>
          <a:bodyPr>
            <a:normAutofit/>
          </a:bodyPr>
          <a:lstStyle/>
          <a:p>
            <a:r>
              <a:rPr lang="en-US" sz="3000"/>
              <a:t>Spatial convolution</a:t>
            </a:r>
            <a:endParaRPr lang="en-US" sz="3000" dirty="0"/>
          </a:p>
        </p:txBody>
      </p:sp>
      <p:sp>
        <p:nvSpPr>
          <p:cNvPr id="4" name="Slide Number Placeholder 3">
            <a:extLst>
              <a:ext uri="{FF2B5EF4-FFF2-40B4-BE49-F238E27FC236}">
                <a16:creationId xmlns:a16="http://schemas.microsoft.com/office/drawing/2014/main" id="{CD87F52B-9F2E-164B-A332-E18E642B043F}"/>
              </a:ext>
            </a:extLst>
          </p:cNvPr>
          <p:cNvSpPr>
            <a:spLocks noGrp="1"/>
          </p:cNvSpPr>
          <p:nvPr>
            <p:ph type="sldNum" sz="quarter" idx="12"/>
          </p:nvPr>
        </p:nvSpPr>
        <p:spPr/>
        <p:txBody>
          <a:bodyPr/>
          <a:lstStyle/>
          <a:p>
            <a:fld id="{62D56ECA-4C16-4208-B374-27591EF545A3}" type="slidenum">
              <a:rPr lang="en-US" smtClean="0"/>
              <a:pPr/>
              <a:t>55</a:t>
            </a:fld>
            <a:endParaRPr lang="en-US"/>
          </a:p>
        </p:txBody>
      </p:sp>
      <p:sp>
        <p:nvSpPr>
          <p:cNvPr id="5" name="Rectangle 4"/>
          <p:cNvSpPr/>
          <p:nvPr/>
        </p:nvSpPr>
        <p:spPr>
          <a:xfrm>
            <a:off x="8001000" y="1066800"/>
            <a:ext cx="1066800" cy="990600"/>
          </a:xfrm>
          <a:prstGeom prst="rect">
            <a:avLst/>
          </a:prstGeom>
          <a:solidFill>
            <a:srgbClr val="FFFF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 name="Straight Connector 6"/>
          <p:cNvCxnSpPr/>
          <p:nvPr/>
        </p:nvCxnSpPr>
        <p:spPr>
          <a:xfrm>
            <a:off x="568680" y="1219200"/>
            <a:ext cx="8305800" cy="0"/>
          </a:xfrm>
          <a:prstGeom prst="line">
            <a:avLst/>
          </a:prstGeom>
        </p:spPr>
        <p:style>
          <a:lnRef idx="2">
            <a:schemeClr val="accent1"/>
          </a:lnRef>
          <a:fillRef idx="0">
            <a:schemeClr val="accent1"/>
          </a:fillRef>
          <a:effectRef idx="1">
            <a:schemeClr val="accent1"/>
          </a:effectRef>
          <a:fontRef idx="minor">
            <a:schemeClr val="tx1"/>
          </a:fontRef>
        </p:style>
      </p:cxnSp>
      <p:sp>
        <p:nvSpPr>
          <p:cNvPr id="8" name="Rectangle 2">
            <a:extLst>
              <a:ext uri="{FF2B5EF4-FFF2-40B4-BE49-F238E27FC236}">
                <a16:creationId xmlns:a16="http://schemas.microsoft.com/office/drawing/2014/main" id="{87BF5393-3915-4A33-8C66-C36C1802C84E}"/>
              </a:ext>
            </a:extLst>
          </p:cNvPr>
          <p:cNvSpPr txBox="1">
            <a:spLocks/>
          </p:cNvSpPr>
          <p:nvPr/>
        </p:nvSpPr>
        <p:spPr>
          <a:xfrm>
            <a:off x="609600" y="1559855"/>
            <a:ext cx="8451955" cy="4937960"/>
          </a:xfrm>
          <a:prstGeom prst="rect">
            <a:avLst/>
          </a:prstGeom>
        </p:spPr>
        <p:txBody>
          <a:bodyPr vert="horz" lIns="91440" tIns="45720" rIns="91440" bIns="45720" rtlCol="0">
            <a:normAutofit/>
          </a:bodyPr>
          <a:lstStyle>
            <a:lvl1pPr marL="228600" indent="-228600" algn="l" defTabSz="914400" rtl="0" eaLnBrk="1" latinLnBrk="0" hangingPunct="1">
              <a:spcBef>
                <a:spcPts val="1800"/>
              </a:spcBef>
              <a:buClr>
                <a:schemeClr val="accent1"/>
              </a:buClr>
              <a:buSzPct val="100000"/>
              <a:buFont typeface="Wingdings 2" pitchFamily="18" charset="2"/>
              <a:buChar char="¡"/>
              <a:defRPr sz="1800" kern="1200">
                <a:solidFill>
                  <a:schemeClr val="tx2"/>
                </a:solidFill>
                <a:latin typeface="+mn-lt"/>
                <a:ea typeface="+mn-ea"/>
                <a:cs typeface="+mn-cs"/>
              </a:defRPr>
            </a:lvl1pPr>
            <a:lvl2pPr marL="457200" indent="-228600" algn="l" defTabSz="914400" rtl="0" eaLnBrk="1" latinLnBrk="0" hangingPunct="1">
              <a:spcBef>
                <a:spcPts val="600"/>
              </a:spcBef>
              <a:buClr>
                <a:schemeClr val="accent1">
                  <a:lumMod val="50000"/>
                </a:schemeClr>
              </a:buClr>
              <a:buSzPct val="100000"/>
              <a:buFont typeface="Wingdings 2" pitchFamily="18" charset="2"/>
              <a:buChar char="¡"/>
              <a:defRPr sz="1800" kern="1200">
                <a:solidFill>
                  <a:schemeClr val="tx2"/>
                </a:solidFill>
                <a:latin typeface="+mn-lt"/>
                <a:ea typeface="+mn-ea"/>
                <a:cs typeface="+mn-cs"/>
              </a:defRPr>
            </a:lvl2pPr>
            <a:lvl3pPr marL="685800" indent="-228600" algn="l" defTabSz="914400" rtl="0" eaLnBrk="1" latinLnBrk="0" hangingPunct="1">
              <a:spcBef>
                <a:spcPts val="600"/>
              </a:spcBef>
              <a:buClr>
                <a:schemeClr val="accent1"/>
              </a:buClr>
              <a:buSzPct val="100000"/>
              <a:buFont typeface="Wingdings 2" pitchFamily="18" charset="2"/>
              <a:buChar char="¡"/>
              <a:defRPr sz="1800" kern="1200">
                <a:solidFill>
                  <a:schemeClr val="tx2"/>
                </a:solidFill>
                <a:latin typeface="+mn-lt"/>
                <a:ea typeface="+mn-ea"/>
                <a:cs typeface="+mn-cs"/>
              </a:defRPr>
            </a:lvl3pPr>
            <a:lvl4pPr marL="914400" indent="-228600" algn="l" defTabSz="914400" rtl="0" eaLnBrk="1" latinLnBrk="0" hangingPunct="1">
              <a:spcBef>
                <a:spcPts val="600"/>
              </a:spcBef>
              <a:buClr>
                <a:schemeClr val="accent1">
                  <a:lumMod val="50000"/>
                </a:schemeClr>
              </a:buClr>
              <a:buSzPct val="100000"/>
              <a:buFont typeface="Wingdings 2" pitchFamily="18" charset="2"/>
              <a:buChar char="¡"/>
              <a:defRPr sz="1800" kern="1200">
                <a:solidFill>
                  <a:schemeClr val="tx2"/>
                </a:solidFill>
                <a:latin typeface="+mn-lt"/>
                <a:ea typeface="+mn-ea"/>
                <a:cs typeface="+mn-cs"/>
              </a:defRPr>
            </a:lvl4pPr>
            <a:lvl5pPr marL="1143000" indent="-228600" algn="l" defTabSz="914400" rtl="0" eaLnBrk="1" latinLnBrk="0" hangingPunct="1">
              <a:spcBef>
                <a:spcPts val="600"/>
              </a:spcBef>
              <a:buClr>
                <a:schemeClr val="accent1"/>
              </a:buClr>
              <a:buSzPct val="100000"/>
              <a:buFont typeface="Wingdings 2" pitchFamily="18" charset="2"/>
              <a:buChar char="¡"/>
              <a:defRPr sz="1800" kern="1200">
                <a:solidFill>
                  <a:schemeClr val="tx2"/>
                </a:solidFill>
                <a:latin typeface="+mn-lt"/>
                <a:ea typeface="+mn-ea"/>
                <a:cs typeface="+mn-cs"/>
              </a:defRPr>
            </a:lvl5pPr>
            <a:lvl6pPr marL="1377950" indent="-228600" algn="l" defTabSz="914400" rtl="0" eaLnBrk="1" latinLnBrk="0" hangingPunct="1">
              <a:spcBef>
                <a:spcPct val="20000"/>
              </a:spcBef>
              <a:buClr>
                <a:schemeClr val="accent1">
                  <a:lumMod val="50000"/>
                </a:schemeClr>
              </a:buClr>
              <a:buFont typeface="Wingdings 2" pitchFamily="18" charset="2"/>
              <a:buChar char=""/>
              <a:defRPr lang="en-US" sz="1800" kern="1200">
                <a:solidFill>
                  <a:schemeClr val="tx2"/>
                </a:solidFill>
                <a:latin typeface="+mn-lt"/>
                <a:ea typeface="+mn-ea"/>
                <a:cs typeface="+mn-cs"/>
              </a:defRPr>
            </a:lvl6pPr>
            <a:lvl7pPr marL="1603375" indent="-228600" algn="l" defTabSz="914400" rtl="0" eaLnBrk="1" latinLnBrk="0" hangingPunct="1">
              <a:spcBef>
                <a:spcPct val="20000"/>
              </a:spcBef>
              <a:buClr>
                <a:schemeClr val="accent1"/>
              </a:buClr>
              <a:buFont typeface="Wingdings 2" pitchFamily="18" charset="2"/>
              <a:buChar char=""/>
              <a:defRPr lang="en-US" sz="1800" kern="1200">
                <a:solidFill>
                  <a:schemeClr val="tx2"/>
                </a:solidFill>
                <a:latin typeface="+mn-lt"/>
                <a:ea typeface="+mn-ea"/>
                <a:cs typeface="+mn-cs"/>
              </a:defRPr>
            </a:lvl7pPr>
            <a:lvl8pPr marL="1830388" indent="-228600" algn="l" defTabSz="914400" rtl="0" eaLnBrk="1" latinLnBrk="0" hangingPunct="1">
              <a:spcBef>
                <a:spcPct val="20000"/>
              </a:spcBef>
              <a:buClr>
                <a:schemeClr val="accent1">
                  <a:lumMod val="50000"/>
                </a:schemeClr>
              </a:buClr>
              <a:buFont typeface="Wingdings 2" pitchFamily="18" charset="2"/>
              <a:buChar char=""/>
              <a:defRPr lang="en-US" sz="1800" kern="1200">
                <a:solidFill>
                  <a:schemeClr val="tx2"/>
                </a:solidFill>
                <a:latin typeface="+mn-lt"/>
                <a:ea typeface="+mn-ea"/>
                <a:cs typeface="+mn-cs"/>
              </a:defRPr>
            </a:lvl8pPr>
            <a:lvl9pPr marL="2057400" indent="-228600" algn="l" defTabSz="914400" rtl="0" eaLnBrk="1" latinLnBrk="0" hangingPunct="1">
              <a:spcBef>
                <a:spcPct val="20000"/>
              </a:spcBef>
              <a:buClr>
                <a:schemeClr val="accent1"/>
              </a:buClr>
              <a:buFont typeface="Wingdings 2" pitchFamily="18" charset="2"/>
              <a:buChar char=""/>
              <a:defRPr lang="en-US" sz="1800" kern="1200">
                <a:solidFill>
                  <a:schemeClr val="tx2"/>
                </a:solidFill>
                <a:latin typeface="+mn-lt"/>
                <a:ea typeface="+mn-ea"/>
                <a:cs typeface="+mn-cs"/>
              </a:defRPr>
            </a:lvl9pPr>
          </a:lstStyle>
          <a:p>
            <a:pPr lvl="2">
              <a:spcBef>
                <a:spcPts val="1200"/>
              </a:spcBef>
            </a:pPr>
            <a:endParaRPr lang="en-US" sz="2200"/>
          </a:p>
        </p:txBody>
      </p:sp>
      <p:sp>
        <p:nvSpPr>
          <p:cNvPr id="11" name="TextBox 10">
            <a:extLst>
              <a:ext uri="{FF2B5EF4-FFF2-40B4-BE49-F238E27FC236}">
                <a16:creationId xmlns:a16="http://schemas.microsoft.com/office/drawing/2014/main" id="{CA1F2185-08C4-4CF6-B66F-DDD5666F504C}"/>
              </a:ext>
            </a:extLst>
          </p:cNvPr>
          <p:cNvSpPr txBox="1"/>
          <p:nvPr/>
        </p:nvSpPr>
        <p:spPr>
          <a:xfrm>
            <a:off x="6172200" y="1860813"/>
            <a:ext cx="1281120" cy="461665"/>
          </a:xfrm>
          <a:prstGeom prst="rect">
            <a:avLst/>
          </a:prstGeom>
          <a:noFill/>
        </p:spPr>
        <p:txBody>
          <a:bodyPr wrap="none" rtlCol="0">
            <a:spAutoFit/>
          </a:bodyPr>
          <a:lstStyle/>
          <a:p>
            <a:r>
              <a:rPr lang="en-US" sz="2400" b="1"/>
              <a:t>I' = I * K</a:t>
            </a:r>
          </a:p>
        </p:txBody>
      </p:sp>
      <p:pic>
        <p:nvPicPr>
          <p:cNvPr id="12" name="Picture 11">
            <a:extLst>
              <a:ext uri="{FF2B5EF4-FFF2-40B4-BE49-F238E27FC236}">
                <a16:creationId xmlns:a16="http://schemas.microsoft.com/office/drawing/2014/main" id="{9196EFD1-8519-476D-BBBD-9EF00DF04BCC}"/>
              </a:ext>
            </a:extLst>
          </p:cNvPr>
          <p:cNvPicPr>
            <a:picLocks noChangeAspect="1"/>
          </p:cNvPicPr>
          <p:nvPr/>
        </p:nvPicPr>
        <p:blipFill>
          <a:blip r:embed="rId3"/>
          <a:stretch>
            <a:fillRect/>
          </a:stretch>
        </p:blipFill>
        <p:spPr>
          <a:xfrm>
            <a:off x="314840" y="2583517"/>
            <a:ext cx="8559640" cy="3425852"/>
          </a:xfrm>
          <a:prstGeom prst="rect">
            <a:avLst/>
          </a:prstGeom>
        </p:spPr>
      </p:pic>
    </p:spTree>
    <p:extLst>
      <p:ext uri="{BB962C8B-B14F-4D97-AF65-F5344CB8AC3E}">
        <p14:creationId xmlns:p14="http://schemas.microsoft.com/office/powerpoint/2010/main" val="292505470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p:txBody>
          <a:bodyPr>
            <a:normAutofit/>
          </a:bodyPr>
          <a:lstStyle/>
          <a:p>
            <a:r>
              <a:rPr lang="en-US" sz="3000"/>
              <a:t>Spatial convolution</a:t>
            </a:r>
            <a:endParaRPr lang="en-US" sz="3000" dirty="0"/>
          </a:p>
        </p:txBody>
      </p:sp>
      <p:sp>
        <p:nvSpPr>
          <p:cNvPr id="4" name="Slide Number Placeholder 3">
            <a:extLst>
              <a:ext uri="{FF2B5EF4-FFF2-40B4-BE49-F238E27FC236}">
                <a16:creationId xmlns:a16="http://schemas.microsoft.com/office/drawing/2014/main" id="{CD87F52B-9F2E-164B-A332-E18E642B043F}"/>
              </a:ext>
            </a:extLst>
          </p:cNvPr>
          <p:cNvSpPr>
            <a:spLocks noGrp="1"/>
          </p:cNvSpPr>
          <p:nvPr>
            <p:ph type="sldNum" sz="quarter" idx="12"/>
          </p:nvPr>
        </p:nvSpPr>
        <p:spPr/>
        <p:txBody>
          <a:bodyPr/>
          <a:lstStyle/>
          <a:p>
            <a:fld id="{62D56ECA-4C16-4208-B374-27591EF545A3}" type="slidenum">
              <a:rPr lang="en-US" smtClean="0"/>
              <a:pPr/>
              <a:t>56</a:t>
            </a:fld>
            <a:endParaRPr lang="en-US"/>
          </a:p>
        </p:txBody>
      </p:sp>
      <p:sp>
        <p:nvSpPr>
          <p:cNvPr id="5" name="Rectangle 4"/>
          <p:cNvSpPr/>
          <p:nvPr/>
        </p:nvSpPr>
        <p:spPr>
          <a:xfrm>
            <a:off x="8001000" y="1066800"/>
            <a:ext cx="1066800" cy="990600"/>
          </a:xfrm>
          <a:prstGeom prst="rect">
            <a:avLst/>
          </a:prstGeom>
          <a:solidFill>
            <a:srgbClr val="FFFF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 name="Straight Connector 6"/>
          <p:cNvCxnSpPr/>
          <p:nvPr/>
        </p:nvCxnSpPr>
        <p:spPr>
          <a:xfrm>
            <a:off x="568680" y="1219200"/>
            <a:ext cx="8305800" cy="0"/>
          </a:xfrm>
          <a:prstGeom prst="line">
            <a:avLst/>
          </a:prstGeom>
        </p:spPr>
        <p:style>
          <a:lnRef idx="2">
            <a:schemeClr val="accent1"/>
          </a:lnRef>
          <a:fillRef idx="0">
            <a:schemeClr val="accent1"/>
          </a:fillRef>
          <a:effectRef idx="1">
            <a:schemeClr val="accent1"/>
          </a:effectRef>
          <a:fontRef idx="minor">
            <a:schemeClr val="tx1"/>
          </a:fontRef>
        </p:style>
      </p:cxnSp>
      <p:sp>
        <p:nvSpPr>
          <p:cNvPr id="8" name="Rectangle 2">
            <a:extLst>
              <a:ext uri="{FF2B5EF4-FFF2-40B4-BE49-F238E27FC236}">
                <a16:creationId xmlns:a16="http://schemas.microsoft.com/office/drawing/2014/main" id="{87BF5393-3915-4A33-8C66-C36C1802C84E}"/>
              </a:ext>
            </a:extLst>
          </p:cNvPr>
          <p:cNvSpPr txBox="1">
            <a:spLocks/>
          </p:cNvSpPr>
          <p:nvPr/>
        </p:nvSpPr>
        <p:spPr>
          <a:xfrm>
            <a:off x="609600" y="1559855"/>
            <a:ext cx="8451955" cy="4937960"/>
          </a:xfrm>
          <a:prstGeom prst="rect">
            <a:avLst/>
          </a:prstGeom>
        </p:spPr>
        <p:txBody>
          <a:bodyPr vert="horz" lIns="91440" tIns="45720" rIns="91440" bIns="45720" rtlCol="0">
            <a:normAutofit/>
          </a:bodyPr>
          <a:lstStyle>
            <a:lvl1pPr marL="228600" indent="-228600" algn="l" defTabSz="914400" rtl="0" eaLnBrk="1" latinLnBrk="0" hangingPunct="1">
              <a:spcBef>
                <a:spcPts val="1800"/>
              </a:spcBef>
              <a:buClr>
                <a:schemeClr val="accent1"/>
              </a:buClr>
              <a:buSzPct val="100000"/>
              <a:buFont typeface="Wingdings 2" pitchFamily="18" charset="2"/>
              <a:buChar char="¡"/>
              <a:defRPr sz="1800" kern="1200">
                <a:solidFill>
                  <a:schemeClr val="tx2"/>
                </a:solidFill>
                <a:latin typeface="+mn-lt"/>
                <a:ea typeface="+mn-ea"/>
                <a:cs typeface="+mn-cs"/>
              </a:defRPr>
            </a:lvl1pPr>
            <a:lvl2pPr marL="457200" indent="-228600" algn="l" defTabSz="914400" rtl="0" eaLnBrk="1" latinLnBrk="0" hangingPunct="1">
              <a:spcBef>
                <a:spcPts val="600"/>
              </a:spcBef>
              <a:buClr>
                <a:schemeClr val="accent1">
                  <a:lumMod val="50000"/>
                </a:schemeClr>
              </a:buClr>
              <a:buSzPct val="100000"/>
              <a:buFont typeface="Wingdings 2" pitchFamily="18" charset="2"/>
              <a:buChar char="¡"/>
              <a:defRPr sz="1800" kern="1200">
                <a:solidFill>
                  <a:schemeClr val="tx2"/>
                </a:solidFill>
                <a:latin typeface="+mn-lt"/>
                <a:ea typeface="+mn-ea"/>
                <a:cs typeface="+mn-cs"/>
              </a:defRPr>
            </a:lvl2pPr>
            <a:lvl3pPr marL="685800" indent="-228600" algn="l" defTabSz="914400" rtl="0" eaLnBrk="1" latinLnBrk="0" hangingPunct="1">
              <a:spcBef>
                <a:spcPts val="600"/>
              </a:spcBef>
              <a:buClr>
                <a:schemeClr val="accent1"/>
              </a:buClr>
              <a:buSzPct val="100000"/>
              <a:buFont typeface="Wingdings 2" pitchFamily="18" charset="2"/>
              <a:buChar char="¡"/>
              <a:defRPr sz="1800" kern="1200">
                <a:solidFill>
                  <a:schemeClr val="tx2"/>
                </a:solidFill>
                <a:latin typeface="+mn-lt"/>
                <a:ea typeface="+mn-ea"/>
                <a:cs typeface="+mn-cs"/>
              </a:defRPr>
            </a:lvl3pPr>
            <a:lvl4pPr marL="914400" indent="-228600" algn="l" defTabSz="914400" rtl="0" eaLnBrk="1" latinLnBrk="0" hangingPunct="1">
              <a:spcBef>
                <a:spcPts val="600"/>
              </a:spcBef>
              <a:buClr>
                <a:schemeClr val="accent1">
                  <a:lumMod val="50000"/>
                </a:schemeClr>
              </a:buClr>
              <a:buSzPct val="100000"/>
              <a:buFont typeface="Wingdings 2" pitchFamily="18" charset="2"/>
              <a:buChar char="¡"/>
              <a:defRPr sz="1800" kern="1200">
                <a:solidFill>
                  <a:schemeClr val="tx2"/>
                </a:solidFill>
                <a:latin typeface="+mn-lt"/>
                <a:ea typeface="+mn-ea"/>
                <a:cs typeface="+mn-cs"/>
              </a:defRPr>
            </a:lvl4pPr>
            <a:lvl5pPr marL="1143000" indent="-228600" algn="l" defTabSz="914400" rtl="0" eaLnBrk="1" latinLnBrk="0" hangingPunct="1">
              <a:spcBef>
                <a:spcPts val="600"/>
              </a:spcBef>
              <a:buClr>
                <a:schemeClr val="accent1"/>
              </a:buClr>
              <a:buSzPct val="100000"/>
              <a:buFont typeface="Wingdings 2" pitchFamily="18" charset="2"/>
              <a:buChar char="¡"/>
              <a:defRPr sz="1800" kern="1200">
                <a:solidFill>
                  <a:schemeClr val="tx2"/>
                </a:solidFill>
                <a:latin typeface="+mn-lt"/>
                <a:ea typeface="+mn-ea"/>
                <a:cs typeface="+mn-cs"/>
              </a:defRPr>
            </a:lvl5pPr>
            <a:lvl6pPr marL="1377950" indent="-228600" algn="l" defTabSz="914400" rtl="0" eaLnBrk="1" latinLnBrk="0" hangingPunct="1">
              <a:spcBef>
                <a:spcPct val="20000"/>
              </a:spcBef>
              <a:buClr>
                <a:schemeClr val="accent1">
                  <a:lumMod val="50000"/>
                </a:schemeClr>
              </a:buClr>
              <a:buFont typeface="Wingdings 2" pitchFamily="18" charset="2"/>
              <a:buChar char=""/>
              <a:defRPr lang="en-US" sz="1800" kern="1200">
                <a:solidFill>
                  <a:schemeClr val="tx2"/>
                </a:solidFill>
                <a:latin typeface="+mn-lt"/>
                <a:ea typeface="+mn-ea"/>
                <a:cs typeface="+mn-cs"/>
              </a:defRPr>
            </a:lvl6pPr>
            <a:lvl7pPr marL="1603375" indent="-228600" algn="l" defTabSz="914400" rtl="0" eaLnBrk="1" latinLnBrk="0" hangingPunct="1">
              <a:spcBef>
                <a:spcPct val="20000"/>
              </a:spcBef>
              <a:buClr>
                <a:schemeClr val="accent1"/>
              </a:buClr>
              <a:buFont typeface="Wingdings 2" pitchFamily="18" charset="2"/>
              <a:buChar char=""/>
              <a:defRPr lang="en-US" sz="1800" kern="1200">
                <a:solidFill>
                  <a:schemeClr val="tx2"/>
                </a:solidFill>
                <a:latin typeface="+mn-lt"/>
                <a:ea typeface="+mn-ea"/>
                <a:cs typeface="+mn-cs"/>
              </a:defRPr>
            </a:lvl7pPr>
            <a:lvl8pPr marL="1830388" indent="-228600" algn="l" defTabSz="914400" rtl="0" eaLnBrk="1" latinLnBrk="0" hangingPunct="1">
              <a:spcBef>
                <a:spcPct val="20000"/>
              </a:spcBef>
              <a:buClr>
                <a:schemeClr val="accent1">
                  <a:lumMod val="50000"/>
                </a:schemeClr>
              </a:buClr>
              <a:buFont typeface="Wingdings 2" pitchFamily="18" charset="2"/>
              <a:buChar char=""/>
              <a:defRPr lang="en-US" sz="1800" kern="1200">
                <a:solidFill>
                  <a:schemeClr val="tx2"/>
                </a:solidFill>
                <a:latin typeface="+mn-lt"/>
                <a:ea typeface="+mn-ea"/>
                <a:cs typeface="+mn-cs"/>
              </a:defRPr>
            </a:lvl8pPr>
            <a:lvl9pPr marL="2057400" indent="-228600" algn="l" defTabSz="914400" rtl="0" eaLnBrk="1" latinLnBrk="0" hangingPunct="1">
              <a:spcBef>
                <a:spcPct val="20000"/>
              </a:spcBef>
              <a:buClr>
                <a:schemeClr val="accent1"/>
              </a:buClr>
              <a:buFont typeface="Wingdings 2" pitchFamily="18" charset="2"/>
              <a:buChar char=""/>
              <a:defRPr lang="en-US" sz="1800" kern="1200">
                <a:solidFill>
                  <a:schemeClr val="tx2"/>
                </a:solidFill>
                <a:latin typeface="+mn-lt"/>
                <a:ea typeface="+mn-ea"/>
                <a:cs typeface="+mn-cs"/>
              </a:defRPr>
            </a:lvl9pPr>
          </a:lstStyle>
          <a:p>
            <a:pPr lvl="2">
              <a:spcBef>
                <a:spcPts val="1200"/>
              </a:spcBef>
            </a:pPr>
            <a:endParaRPr lang="en-US" sz="2200"/>
          </a:p>
        </p:txBody>
      </p:sp>
      <p:sp>
        <p:nvSpPr>
          <p:cNvPr id="11" name="TextBox 10">
            <a:extLst>
              <a:ext uri="{FF2B5EF4-FFF2-40B4-BE49-F238E27FC236}">
                <a16:creationId xmlns:a16="http://schemas.microsoft.com/office/drawing/2014/main" id="{CA1F2185-08C4-4CF6-B66F-DDD5666F504C}"/>
              </a:ext>
            </a:extLst>
          </p:cNvPr>
          <p:cNvSpPr txBox="1"/>
          <p:nvPr/>
        </p:nvSpPr>
        <p:spPr>
          <a:xfrm>
            <a:off x="6172200" y="1860813"/>
            <a:ext cx="1281120" cy="461665"/>
          </a:xfrm>
          <a:prstGeom prst="rect">
            <a:avLst/>
          </a:prstGeom>
          <a:noFill/>
        </p:spPr>
        <p:txBody>
          <a:bodyPr wrap="none" rtlCol="0">
            <a:spAutoFit/>
          </a:bodyPr>
          <a:lstStyle/>
          <a:p>
            <a:r>
              <a:rPr lang="en-US" sz="2400" b="1"/>
              <a:t>I' = I * K</a:t>
            </a:r>
          </a:p>
        </p:txBody>
      </p:sp>
      <p:pic>
        <p:nvPicPr>
          <p:cNvPr id="3" name="Picture 2">
            <a:extLst>
              <a:ext uri="{FF2B5EF4-FFF2-40B4-BE49-F238E27FC236}">
                <a16:creationId xmlns:a16="http://schemas.microsoft.com/office/drawing/2014/main" id="{3A74F59C-2931-4746-AA0D-4B8D0D47984A}"/>
              </a:ext>
            </a:extLst>
          </p:cNvPr>
          <p:cNvPicPr>
            <a:picLocks noChangeAspect="1"/>
          </p:cNvPicPr>
          <p:nvPr/>
        </p:nvPicPr>
        <p:blipFill>
          <a:blip r:embed="rId3"/>
          <a:stretch>
            <a:fillRect/>
          </a:stretch>
        </p:blipFill>
        <p:spPr>
          <a:xfrm>
            <a:off x="292180" y="2438400"/>
            <a:ext cx="8559640" cy="3423576"/>
          </a:xfrm>
          <a:prstGeom prst="rect">
            <a:avLst/>
          </a:prstGeom>
        </p:spPr>
      </p:pic>
    </p:spTree>
    <p:extLst>
      <p:ext uri="{BB962C8B-B14F-4D97-AF65-F5344CB8AC3E}">
        <p14:creationId xmlns:p14="http://schemas.microsoft.com/office/powerpoint/2010/main" val="72925131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p:txBody>
          <a:bodyPr>
            <a:normAutofit/>
          </a:bodyPr>
          <a:lstStyle/>
          <a:p>
            <a:r>
              <a:rPr lang="en-US" sz="3000"/>
              <a:t>Spatial convolution</a:t>
            </a:r>
            <a:endParaRPr lang="en-US" sz="3000" dirty="0"/>
          </a:p>
        </p:txBody>
      </p:sp>
      <p:sp>
        <p:nvSpPr>
          <p:cNvPr id="4" name="Slide Number Placeholder 3">
            <a:extLst>
              <a:ext uri="{FF2B5EF4-FFF2-40B4-BE49-F238E27FC236}">
                <a16:creationId xmlns:a16="http://schemas.microsoft.com/office/drawing/2014/main" id="{CD87F52B-9F2E-164B-A332-E18E642B043F}"/>
              </a:ext>
            </a:extLst>
          </p:cNvPr>
          <p:cNvSpPr>
            <a:spLocks noGrp="1"/>
          </p:cNvSpPr>
          <p:nvPr>
            <p:ph type="sldNum" sz="quarter" idx="12"/>
          </p:nvPr>
        </p:nvSpPr>
        <p:spPr/>
        <p:txBody>
          <a:bodyPr/>
          <a:lstStyle/>
          <a:p>
            <a:fld id="{62D56ECA-4C16-4208-B374-27591EF545A3}" type="slidenum">
              <a:rPr lang="en-US" smtClean="0"/>
              <a:pPr/>
              <a:t>57</a:t>
            </a:fld>
            <a:endParaRPr lang="en-US"/>
          </a:p>
        </p:txBody>
      </p:sp>
      <p:sp>
        <p:nvSpPr>
          <p:cNvPr id="5" name="Rectangle 4"/>
          <p:cNvSpPr/>
          <p:nvPr/>
        </p:nvSpPr>
        <p:spPr>
          <a:xfrm>
            <a:off x="8001000" y="1066800"/>
            <a:ext cx="1066800" cy="990600"/>
          </a:xfrm>
          <a:prstGeom prst="rect">
            <a:avLst/>
          </a:prstGeom>
          <a:solidFill>
            <a:srgbClr val="FFFF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 name="Straight Connector 6"/>
          <p:cNvCxnSpPr/>
          <p:nvPr/>
        </p:nvCxnSpPr>
        <p:spPr>
          <a:xfrm>
            <a:off x="568680" y="1219200"/>
            <a:ext cx="8305800" cy="0"/>
          </a:xfrm>
          <a:prstGeom prst="line">
            <a:avLst/>
          </a:prstGeom>
        </p:spPr>
        <p:style>
          <a:lnRef idx="2">
            <a:schemeClr val="accent1"/>
          </a:lnRef>
          <a:fillRef idx="0">
            <a:schemeClr val="accent1"/>
          </a:fillRef>
          <a:effectRef idx="1">
            <a:schemeClr val="accent1"/>
          </a:effectRef>
          <a:fontRef idx="minor">
            <a:schemeClr val="tx1"/>
          </a:fontRef>
        </p:style>
      </p:cxnSp>
      <p:sp>
        <p:nvSpPr>
          <p:cNvPr id="8" name="Rectangle 2">
            <a:extLst>
              <a:ext uri="{FF2B5EF4-FFF2-40B4-BE49-F238E27FC236}">
                <a16:creationId xmlns:a16="http://schemas.microsoft.com/office/drawing/2014/main" id="{87BF5393-3915-4A33-8C66-C36C1802C84E}"/>
              </a:ext>
            </a:extLst>
          </p:cNvPr>
          <p:cNvSpPr txBox="1">
            <a:spLocks/>
          </p:cNvSpPr>
          <p:nvPr/>
        </p:nvSpPr>
        <p:spPr>
          <a:xfrm>
            <a:off x="609600" y="1559855"/>
            <a:ext cx="8451955" cy="4937960"/>
          </a:xfrm>
          <a:prstGeom prst="rect">
            <a:avLst/>
          </a:prstGeom>
        </p:spPr>
        <p:txBody>
          <a:bodyPr vert="horz" lIns="91440" tIns="45720" rIns="91440" bIns="45720" rtlCol="0">
            <a:normAutofit/>
          </a:bodyPr>
          <a:lstStyle>
            <a:lvl1pPr marL="228600" indent="-228600" algn="l" defTabSz="914400" rtl="0" eaLnBrk="1" latinLnBrk="0" hangingPunct="1">
              <a:spcBef>
                <a:spcPts val="1800"/>
              </a:spcBef>
              <a:buClr>
                <a:schemeClr val="accent1"/>
              </a:buClr>
              <a:buSzPct val="100000"/>
              <a:buFont typeface="Wingdings 2" pitchFamily="18" charset="2"/>
              <a:buChar char="¡"/>
              <a:defRPr sz="1800" kern="1200">
                <a:solidFill>
                  <a:schemeClr val="tx2"/>
                </a:solidFill>
                <a:latin typeface="+mn-lt"/>
                <a:ea typeface="+mn-ea"/>
                <a:cs typeface="+mn-cs"/>
              </a:defRPr>
            </a:lvl1pPr>
            <a:lvl2pPr marL="457200" indent="-228600" algn="l" defTabSz="914400" rtl="0" eaLnBrk="1" latinLnBrk="0" hangingPunct="1">
              <a:spcBef>
                <a:spcPts val="600"/>
              </a:spcBef>
              <a:buClr>
                <a:schemeClr val="accent1">
                  <a:lumMod val="50000"/>
                </a:schemeClr>
              </a:buClr>
              <a:buSzPct val="100000"/>
              <a:buFont typeface="Wingdings 2" pitchFamily="18" charset="2"/>
              <a:buChar char="¡"/>
              <a:defRPr sz="1800" kern="1200">
                <a:solidFill>
                  <a:schemeClr val="tx2"/>
                </a:solidFill>
                <a:latin typeface="+mn-lt"/>
                <a:ea typeface="+mn-ea"/>
                <a:cs typeface="+mn-cs"/>
              </a:defRPr>
            </a:lvl2pPr>
            <a:lvl3pPr marL="685800" indent="-228600" algn="l" defTabSz="914400" rtl="0" eaLnBrk="1" latinLnBrk="0" hangingPunct="1">
              <a:spcBef>
                <a:spcPts val="600"/>
              </a:spcBef>
              <a:buClr>
                <a:schemeClr val="accent1"/>
              </a:buClr>
              <a:buSzPct val="100000"/>
              <a:buFont typeface="Wingdings 2" pitchFamily="18" charset="2"/>
              <a:buChar char="¡"/>
              <a:defRPr sz="1800" kern="1200">
                <a:solidFill>
                  <a:schemeClr val="tx2"/>
                </a:solidFill>
                <a:latin typeface="+mn-lt"/>
                <a:ea typeface="+mn-ea"/>
                <a:cs typeface="+mn-cs"/>
              </a:defRPr>
            </a:lvl3pPr>
            <a:lvl4pPr marL="914400" indent="-228600" algn="l" defTabSz="914400" rtl="0" eaLnBrk="1" latinLnBrk="0" hangingPunct="1">
              <a:spcBef>
                <a:spcPts val="600"/>
              </a:spcBef>
              <a:buClr>
                <a:schemeClr val="accent1">
                  <a:lumMod val="50000"/>
                </a:schemeClr>
              </a:buClr>
              <a:buSzPct val="100000"/>
              <a:buFont typeface="Wingdings 2" pitchFamily="18" charset="2"/>
              <a:buChar char="¡"/>
              <a:defRPr sz="1800" kern="1200">
                <a:solidFill>
                  <a:schemeClr val="tx2"/>
                </a:solidFill>
                <a:latin typeface="+mn-lt"/>
                <a:ea typeface="+mn-ea"/>
                <a:cs typeface="+mn-cs"/>
              </a:defRPr>
            </a:lvl4pPr>
            <a:lvl5pPr marL="1143000" indent="-228600" algn="l" defTabSz="914400" rtl="0" eaLnBrk="1" latinLnBrk="0" hangingPunct="1">
              <a:spcBef>
                <a:spcPts val="600"/>
              </a:spcBef>
              <a:buClr>
                <a:schemeClr val="accent1"/>
              </a:buClr>
              <a:buSzPct val="100000"/>
              <a:buFont typeface="Wingdings 2" pitchFamily="18" charset="2"/>
              <a:buChar char="¡"/>
              <a:defRPr sz="1800" kern="1200">
                <a:solidFill>
                  <a:schemeClr val="tx2"/>
                </a:solidFill>
                <a:latin typeface="+mn-lt"/>
                <a:ea typeface="+mn-ea"/>
                <a:cs typeface="+mn-cs"/>
              </a:defRPr>
            </a:lvl5pPr>
            <a:lvl6pPr marL="1377950" indent="-228600" algn="l" defTabSz="914400" rtl="0" eaLnBrk="1" latinLnBrk="0" hangingPunct="1">
              <a:spcBef>
                <a:spcPct val="20000"/>
              </a:spcBef>
              <a:buClr>
                <a:schemeClr val="accent1">
                  <a:lumMod val="50000"/>
                </a:schemeClr>
              </a:buClr>
              <a:buFont typeface="Wingdings 2" pitchFamily="18" charset="2"/>
              <a:buChar char=""/>
              <a:defRPr lang="en-US" sz="1800" kern="1200">
                <a:solidFill>
                  <a:schemeClr val="tx2"/>
                </a:solidFill>
                <a:latin typeface="+mn-lt"/>
                <a:ea typeface="+mn-ea"/>
                <a:cs typeface="+mn-cs"/>
              </a:defRPr>
            </a:lvl6pPr>
            <a:lvl7pPr marL="1603375" indent="-228600" algn="l" defTabSz="914400" rtl="0" eaLnBrk="1" latinLnBrk="0" hangingPunct="1">
              <a:spcBef>
                <a:spcPct val="20000"/>
              </a:spcBef>
              <a:buClr>
                <a:schemeClr val="accent1"/>
              </a:buClr>
              <a:buFont typeface="Wingdings 2" pitchFamily="18" charset="2"/>
              <a:buChar char=""/>
              <a:defRPr lang="en-US" sz="1800" kern="1200">
                <a:solidFill>
                  <a:schemeClr val="tx2"/>
                </a:solidFill>
                <a:latin typeface="+mn-lt"/>
                <a:ea typeface="+mn-ea"/>
                <a:cs typeface="+mn-cs"/>
              </a:defRPr>
            </a:lvl7pPr>
            <a:lvl8pPr marL="1830388" indent="-228600" algn="l" defTabSz="914400" rtl="0" eaLnBrk="1" latinLnBrk="0" hangingPunct="1">
              <a:spcBef>
                <a:spcPct val="20000"/>
              </a:spcBef>
              <a:buClr>
                <a:schemeClr val="accent1">
                  <a:lumMod val="50000"/>
                </a:schemeClr>
              </a:buClr>
              <a:buFont typeface="Wingdings 2" pitchFamily="18" charset="2"/>
              <a:buChar char=""/>
              <a:defRPr lang="en-US" sz="1800" kern="1200">
                <a:solidFill>
                  <a:schemeClr val="tx2"/>
                </a:solidFill>
                <a:latin typeface="+mn-lt"/>
                <a:ea typeface="+mn-ea"/>
                <a:cs typeface="+mn-cs"/>
              </a:defRPr>
            </a:lvl8pPr>
            <a:lvl9pPr marL="2057400" indent="-228600" algn="l" defTabSz="914400" rtl="0" eaLnBrk="1" latinLnBrk="0" hangingPunct="1">
              <a:spcBef>
                <a:spcPct val="20000"/>
              </a:spcBef>
              <a:buClr>
                <a:schemeClr val="accent1"/>
              </a:buClr>
              <a:buFont typeface="Wingdings 2" pitchFamily="18" charset="2"/>
              <a:buChar char=""/>
              <a:defRPr lang="en-US" sz="1800" kern="1200">
                <a:solidFill>
                  <a:schemeClr val="tx2"/>
                </a:solidFill>
                <a:latin typeface="+mn-lt"/>
                <a:ea typeface="+mn-ea"/>
                <a:cs typeface="+mn-cs"/>
              </a:defRPr>
            </a:lvl9pPr>
          </a:lstStyle>
          <a:p>
            <a:pPr lvl="2">
              <a:spcBef>
                <a:spcPts val="1200"/>
              </a:spcBef>
            </a:pPr>
            <a:endParaRPr lang="en-US" sz="2200"/>
          </a:p>
        </p:txBody>
      </p:sp>
      <p:sp>
        <p:nvSpPr>
          <p:cNvPr id="11" name="TextBox 10">
            <a:extLst>
              <a:ext uri="{FF2B5EF4-FFF2-40B4-BE49-F238E27FC236}">
                <a16:creationId xmlns:a16="http://schemas.microsoft.com/office/drawing/2014/main" id="{CA1F2185-08C4-4CF6-B66F-DDD5666F504C}"/>
              </a:ext>
            </a:extLst>
          </p:cNvPr>
          <p:cNvSpPr txBox="1"/>
          <p:nvPr/>
        </p:nvSpPr>
        <p:spPr>
          <a:xfrm>
            <a:off x="6172200" y="1860813"/>
            <a:ext cx="1281120" cy="461665"/>
          </a:xfrm>
          <a:prstGeom prst="rect">
            <a:avLst/>
          </a:prstGeom>
          <a:noFill/>
        </p:spPr>
        <p:txBody>
          <a:bodyPr wrap="none" rtlCol="0">
            <a:spAutoFit/>
          </a:bodyPr>
          <a:lstStyle/>
          <a:p>
            <a:r>
              <a:rPr lang="en-US" sz="2400" b="1"/>
              <a:t>I' = I * K</a:t>
            </a:r>
          </a:p>
        </p:txBody>
      </p:sp>
      <p:pic>
        <p:nvPicPr>
          <p:cNvPr id="6" name="Picture 5">
            <a:extLst>
              <a:ext uri="{FF2B5EF4-FFF2-40B4-BE49-F238E27FC236}">
                <a16:creationId xmlns:a16="http://schemas.microsoft.com/office/drawing/2014/main" id="{AAB704CB-2303-4364-BB02-7E02243981D0}"/>
              </a:ext>
            </a:extLst>
          </p:cNvPr>
          <p:cNvPicPr>
            <a:picLocks noChangeAspect="1"/>
          </p:cNvPicPr>
          <p:nvPr/>
        </p:nvPicPr>
        <p:blipFill>
          <a:blip r:embed="rId3"/>
          <a:stretch>
            <a:fillRect/>
          </a:stretch>
        </p:blipFill>
        <p:spPr>
          <a:xfrm>
            <a:off x="197367" y="2546127"/>
            <a:ext cx="8559640" cy="3423576"/>
          </a:xfrm>
          <a:prstGeom prst="rect">
            <a:avLst/>
          </a:prstGeom>
        </p:spPr>
      </p:pic>
    </p:spTree>
    <p:extLst>
      <p:ext uri="{BB962C8B-B14F-4D97-AF65-F5344CB8AC3E}">
        <p14:creationId xmlns:p14="http://schemas.microsoft.com/office/powerpoint/2010/main" val="159137951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p:txBody>
          <a:bodyPr>
            <a:normAutofit/>
          </a:bodyPr>
          <a:lstStyle/>
          <a:p>
            <a:r>
              <a:rPr lang="en-US" sz="3000"/>
              <a:t>Spatial convolution</a:t>
            </a:r>
            <a:endParaRPr lang="en-US" sz="3000" dirty="0"/>
          </a:p>
        </p:txBody>
      </p:sp>
      <p:sp>
        <p:nvSpPr>
          <p:cNvPr id="3" name="Content Placeholder 2">
            <a:extLst>
              <a:ext uri="{FF2B5EF4-FFF2-40B4-BE49-F238E27FC236}">
                <a16:creationId xmlns:a16="http://schemas.microsoft.com/office/drawing/2014/main" id="{153C74F8-607C-4353-971B-1E60BF10ECCE}"/>
              </a:ext>
            </a:extLst>
          </p:cNvPr>
          <p:cNvSpPr>
            <a:spLocks noGrp="1"/>
          </p:cNvSpPr>
          <p:nvPr>
            <p:ph idx="1"/>
          </p:nvPr>
        </p:nvSpPr>
        <p:spPr/>
        <p:txBody>
          <a:bodyPr/>
          <a:lstStyle/>
          <a:p>
            <a:r>
              <a:rPr lang="en-US" sz="2400"/>
              <a:t>Border problem? </a:t>
            </a:r>
          </a:p>
          <a:p>
            <a:pPr lvl="1"/>
            <a:r>
              <a:rPr lang="en-US" sz="2200"/>
              <a:t>Zero padding in the input matrix</a:t>
            </a:r>
          </a:p>
          <a:p>
            <a:pPr lvl="1"/>
            <a:r>
              <a:rPr lang="en-US" sz="2200"/>
              <a:t>reflect across edge:</a:t>
            </a:r>
          </a:p>
          <a:p>
            <a:pPr lvl="2"/>
            <a:r>
              <a:rPr lang="en-US"/>
              <a:t>f(-x,y) = f(x,y)</a:t>
            </a:r>
          </a:p>
          <a:p>
            <a:pPr lvl="2"/>
            <a:r>
              <a:rPr lang="en-US"/>
              <a:t>f(-x,-y) = f(x,y)</a:t>
            </a:r>
          </a:p>
          <a:p>
            <a:pPr lvl="1"/>
            <a:r>
              <a:rPr lang="en-US" sz="2200"/>
              <a:t>…</a:t>
            </a:r>
          </a:p>
          <a:p>
            <a:pPr lvl="1"/>
            <a:endParaRPr lang="en-US"/>
          </a:p>
          <a:p>
            <a:pPr lvl="1"/>
            <a:endParaRPr lang="en-GB" sz="2200"/>
          </a:p>
          <a:p>
            <a:pPr>
              <a:spcBef>
                <a:spcPts val="1200"/>
              </a:spcBef>
            </a:pPr>
            <a:endParaRPr lang="en-US" sz="2200"/>
          </a:p>
          <a:p>
            <a:pPr lvl="2">
              <a:spcBef>
                <a:spcPts val="1200"/>
              </a:spcBef>
            </a:pPr>
            <a:endParaRPr lang="en-US" sz="2200"/>
          </a:p>
          <a:p>
            <a:endParaRPr lang="vi-VN"/>
          </a:p>
        </p:txBody>
      </p:sp>
      <p:sp>
        <p:nvSpPr>
          <p:cNvPr id="4" name="Slide Number Placeholder 3">
            <a:extLst>
              <a:ext uri="{FF2B5EF4-FFF2-40B4-BE49-F238E27FC236}">
                <a16:creationId xmlns:a16="http://schemas.microsoft.com/office/drawing/2014/main" id="{CD87F52B-9F2E-164B-A332-E18E642B043F}"/>
              </a:ext>
            </a:extLst>
          </p:cNvPr>
          <p:cNvSpPr>
            <a:spLocks noGrp="1"/>
          </p:cNvSpPr>
          <p:nvPr>
            <p:ph type="sldNum" sz="quarter" idx="12"/>
          </p:nvPr>
        </p:nvSpPr>
        <p:spPr/>
        <p:txBody>
          <a:bodyPr/>
          <a:lstStyle/>
          <a:p>
            <a:fld id="{62D56ECA-4C16-4208-B374-27591EF545A3}" type="slidenum">
              <a:rPr lang="en-US" smtClean="0"/>
              <a:pPr/>
              <a:t>58</a:t>
            </a:fld>
            <a:endParaRPr lang="en-US"/>
          </a:p>
        </p:txBody>
      </p:sp>
      <p:sp>
        <p:nvSpPr>
          <p:cNvPr id="5" name="Rectangle 4"/>
          <p:cNvSpPr/>
          <p:nvPr/>
        </p:nvSpPr>
        <p:spPr>
          <a:xfrm>
            <a:off x="8001000" y="1066800"/>
            <a:ext cx="1066800" cy="990600"/>
          </a:xfrm>
          <a:prstGeom prst="rect">
            <a:avLst/>
          </a:prstGeom>
          <a:solidFill>
            <a:srgbClr val="FFFF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 name="Straight Connector 6"/>
          <p:cNvCxnSpPr/>
          <p:nvPr/>
        </p:nvCxnSpPr>
        <p:spPr>
          <a:xfrm>
            <a:off x="568680" y="1219200"/>
            <a:ext cx="8305800" cy="0"/>
          </a:xfrm>
          <a:prstGeom prst="line">
            <a:avLst/>
          </a:prstGeom>
        </p:spPr>
        <p:style>
          <a:lnRef idx="2">
            <a:schemeClr val="accent1"/>
          </a:lnRef>
          <a:fillRef idx="0">
            <a:schemeClr val="accent1"/>
          </a:fillRef>
          <a:effectRef idx="1">
            <a:schemeClr val="accent1"/>
          </a:effectRef>
          <a:fontRef idx="minor">
            <a:schemeClr val="tx1"/>
          </a:fontRef>
        </p:style>
      </p:cxnSp>
      <p:sp>
        <p:nvSpPr>
          <p:cNvPr id="8" name="Rectangle 2">
            <a:extLst>
              <a:ext uri="{FF2B5EF4-FFF2-40B4-BE49-F238E27FC236}">
                <a16:creationId xmlns:a16="http://schemas.microsoft.com/office/drawing/2014/main" id="{87BF5393-3915-4A33-8C66-C36C1802C84E}"/>
              </a:ext>
            </a:extLst>
          </p:cNvPr>
          <p:cNvSpPr txBox="1">
            <a:spLocks/>
          </p:cNvSpPr>
          <p:nvPr/>
        </p:nvSpPr>
        <p:spPr>
          <a:xfrm>
            <a:off x="609600" y="1559855"/>
            <a:ext cx="8451955" cy="4937960"/>
          </a:xfrm>
          <a:prstGeom prst="rect">
            <a:avLst/>
          </a:prstGeom>
        </p:spPr>
        <p:txBody>
          <a:bodyPr vert="horz" lIns="91440" tIns="45720" rIns="91440" bIns="45720" rtlCol="0">
            <a:normAutofit/>
          </a:bodyPr>
          <a:lstStyle>
            <a:lvl1pPr marL="228600" indent="-228600" algn="l" defTabSz="914400" rtl="0" eaLnBrk="1" latinLnBrk="0" hangingPunct="1">
              <a:spcBef>
                <a:spcPts val="1800"/>
              </a:spcBef>
              <a:buClr>
                <a:schemeClr val="accent1"/>
              </a:buClr>
              <a:buSzPct val="100000"/>
              <a:buFont typeface="Wingdings 2" pitchFamily="18" charset="2"/>
              <a:buChar char="¡"/>
              <a:defRPr sz="1800" kern="1200">
                <a:solidFill>
                  <a:schemeClr val="tx2"/>
                </a:solidFill>
                <a:latin typeface="+mn-lt"/>
                <a:ea typeface="+mn-ea"/>
                <a:cs typeface="+mn-cs"/>
              </a:defRPr>
            </a:lvl1pPr>
            <a:lvl2pPr marL="457200" indent="-228600" algn="l" defTabSz="914400" rtl="0" eaLnBrk="1" latinLnBrk="0" hangingPunct="1">
              <a:spcBef>
                <a:spcPts val="600"/>
              </a:spcBef>
              <a:buClr>
                <a:schemeClr val="accent1">
                  <a:lumMod val="50000"/>
                </a:schemeClr>
              </a:buClr>
              <a:buSzPct val="100000"/>
              <a:buFont typeface="Wingdings 2" pitchFamily="18" charset="2"/>
              <a:buChar char="¡"/>
              <a:defRPr sz="1800" kern="1200">
                <a:solidFill>
                  <a:schemeClr val="tx2"/>
                </a:solidFill>
                <a:latin typeface="+mn-lt"/>
                <a:ea typeface="+mn-ea"/>
                <a:cs typeface="+mn-cs"/>
              </a:defRPr>
            </a:lvl2pPr>
            <a:lvl3pPr marL="685800" indent="-228600" algn="l" defTabSz="914400" rtl="0" eaLnBrk="1" latinLnBrk="0" hangingPunct="1">
              <a:spcBef>
                <a:spcPts val="600"/>
              </a:spcBef>
              <a:buClr>
                <a:schemeClr val="accent1"/>
              </a:buClr>
              <a:buSzPct val="100000"/>
              <a:buFont typeface="Wingdings 2" pitchFamily="18" charset="2"/>
              <a:buChar char="¡"/>
              <a:defRPr sz="1800" kern="1200">
                <a:solidFill>
                  <a:schemeClr val="tx2"/>
                </a:solidFill>
                <a:latin typeface="+mn-lt"/>
                <a:ea typeface="+mn-ea"/>
                <a:cs typeface="+mn-cs"/>
              </a:defRPr>
            </a:lvl3pPr>
            <a:lvl4pPr marL="914400" indent="-228600" algn="l" defTabSz="914400" rtl="0" eaLnBrk="1" latinLnBrk="0" hangingPunct="1">
              <a:spcBef>
                <a:spcPts val="600"/>
              </a:spcBef>
              <a:buClr>
                <a:schemeClr val="accent1">
                  <a:lumMod val="50000"/>
                </a:schemeClr>
              </a:buClr>
              <a:buSzPct val="100000"/>
              <a:buFont typeface="Wingdings 2" pitchFamily="18" charset="2"/>
              <a:buChar char="¡"/>
              <a:defRPr sz="1800" kern="1200">
                <a:solidFill>
                  <a:schemeClr val="tx2"/>
                </a:solidFill>
                <a:latin typeface="+mn-lt"/>
                <a:ea typeface="+mn-ea"/>
                <a:cs typeface="+mn-cs"/>
              </a:defRPr>
            </a:lvl4pPr>
            <a:lvl5pPr marL="1143000" indent="-228600" algn="l" defTabSz="914400" rtl="0" eaLnBrk="1" latinLnBrk="0" hangingPunct="1">
              <a:spcBef>
                <a:spcPts val="600"/>
              </a:spcBef>
              <a:buClr>
                <a:schemeClr val="accent1"/>
              </a:buClr>
              <a:buSzPct val="100000"/>
              <a:buFont typeface="Wingdings 2" pitchFamily="18" charset="2"/>
              <a:buChar char="¡"/>
              <a:defRPr sz="1800" kern="1200">
                <a:solidFill>
                  <a:schemeClr val="tx2"/>
                </a:solidFill>
                <a:latin typeface="+mn-lt"/>
                <a:ea typeface="+mn-ea"/>
                <a:cs typeface="+mn-cs"/>
              </a:defRPr>
            </a:lvl5pPr>
            <a:lvl6pPr marL="1377950" indent="-228600" algn="l" defTabSz="914400" rtl="0" eaLnBrk="1" latinLnBrk="0" hangingPunct="1">
              <a:spcBef>
                <a:spcPct val="20000"/>
              </a:spcBef>
              <a:buClr>
                <a:schemeClr val="accent1">
                  <a:lumMod val="50000"/>
                </a:schemeClr>
              </a:buClr>
              <a:buFont typeface="Wingdings 2" pitchFamily="18" charset="2"/>
              <a:buChar char=""/>
              <a:defRPr lang="en-US" sz="1800" kern="1200">
                <a:solidFill>
                  <a:schemeClr val="tx2"/>
                </a:solidFill>
                <a:latin typeface="+mn-lt"/>
                <a:ea typeface="+mn-ea"/>
                <a:cs typeface="+mn-cs"/>
              </a:defRPr>
            </a:lvl6pPr>
            <a:lvl7pPr marL="1603375" indent="-228600" algn="l" defTabSz="914400" rtl="0" eaLnBrk="1" latinLnBrk="0" hangingPunct="1">
              <a:spcBef>
                <a:spcPct val="20000"/>
              </a:spcBef>
              <a:buClr>
                <a:schemeClr val="accent1"/>
              </a:buClr>
              <a:buFont typeface="Wingdings 2" pitchFamily="18" charset="2"/>
              <a:buChar char=""/>
              <a:defRPr lang="en-US" sz="1800" kern="1200">
                <a:solidFill>
                  <a:schemeClr val="tx2"/>
                </a:solidFill>
                <a:latin typeface="+mn-lt"/>
                <a:ea typeface="+mn-ea"/>
                <a:cs typeface="+mn-cs"/>
              </a:defRPr>
            </a:lvl7pPr>
            <a:lvl8pPr marL="1830388" indent="-228600" algn="l" defTabSz="914400" rtl="0" eaLnBrk="1" latinLnBrk="0" hangingPunct="1">
              <a:spcBef>
                <a:spcPct val="20000"/>
              </a:spcBef>
              <a:buClr>
                <a:schemeClr val="accent1">
                  <a:lumMod val="50000"/>
                </a:schemeClr>
              </a:buClr>
              <a:buFont typeface="Wingdings 2" pitchFamily="18" charset="2"/>
              <a:buChar char=""/>
              <a:defRPr lang="en-US" sz="1800" kern="1200">
                <a:solidFill>
                  <a:schemeClr val="tx2"/>
                </a:solidFill>
                <a:latin typeface="+mn-lt"/>
                <a:ea typeface="+mn-ea"/>
                <a:cs typeface="+mn-cs"/>
              </a:defRPr>
            </a:lvl8pPr>
            <a:lvl9pPr marL="2057400" indent="-228600" algn="l" defTabSz="914400" rtl="0" eaLnBrk="1" latinLnBrk="0" hangingPunct="1">
              <a:spcBef>
                <a:spcPct val="20000"/>
              </a:spcBef>
              <a:buClr>
                <a:schemeClr val="accent1"/>
              </a:buClr>
              <a:buFont typeface="Wingdings 2" pitchFamily="18" charset="2"/>
              <a:buChar char=""/>
              <a:defRPr lang="en-US" sz="1800" kern="1200">
                <a:solidFill>
                  <a:schemeClr val="tx2"/>
                </a:solidFill>
                <a:latin typeface="+mn-lt"/>
                <a:ea typeface="+mn-ea"/>
                <a:cs typeface="+mn-cs"/>
              </a:defRPr>
            </a:lvl9pPr>
          </a:lstStyle>
          <a:p>
            <a:pPr lvl="2">
              <a:spcBef>
                <a:spcPts val="1200"/>
              </a:spcBef>
            </a:pPr>
            <a:endParaRPr lang="en-US" sz="2200"/>
          </a:p>
        </p:txBody>
      </p:sp>
      <p:pic>
        <p:nvPicPr>
          <p:cNvPr id="12" name="Picture 11">
            <a:extLst>
              <a:ext uri="{FF2B5EF4-FFF2-40B4-BE49-F238E27FC236}">
                <a16:creationId xmlns:a16="http://schemas.microsoft.com/office/drawing/2014/main" id="{F1E96D4A-0A42-4502-8576-3067F5EC79FA}"/>
              </a:ext>
            </a:extLst>
          </p:cNvPr>
          <p:cNvPicPr>
            <a:picLocks noChangeAspect="1"/>
          </p:cNvPicPr>
          <p:nvPr/>
        </p:nvPicPr>
        <p:blipFill>
          <a:blip r:embed="rId3"/>
          <a:stretch>
            <a:fillRect/>
          </a:stretch>
        </p:blipFill>
        <p:spPr>
          <a:xfrm>
            <a:off x="5936742" y="1391007"/>
            <a:ext cx="2464216" cy="2277493"/>
          </a:xfrm>
          <a:prstGeom prst="rect">
            <a:avLst/>
          </a:prstGeom>
        </p:spPr>
      </p:pic>
      <p:pic>
        <p:nvPicPr>
          <p:cNvPr id="14" name="Picture 13">
            <a:extLst>
              <a:ext uri="{FF2B5EF4-FFF2-40B4-BE49-F238E27FC236}">
                <a16:creationId xmlns:a16="http://schemas.microsoft.com/office/drawing/2014/main" id="{9C46C7E2-3A79-4970-98DC-DC0EB3D0A618}"/>
              </a:ext>
            </a:extLst>
          </p:cNvPr>
          <p:cNvPicPr>
            <a:picLocks noChangeAspect="1"/>
          </p:cNvPicPr>
          <p:nvPr/>
        </p:nvPicPr>
        <p:blipFill>
          <a:blip r:embed="rId4"/>
          <a:stretch>
            <a:fillRect/>
          </a:stretch>
        </p:blipFill>
        <p:spPr>
          <a:xfrm>
            <a:off x="5604336" y="3913430"/>
            <a:ext cx="3129029" cy="2345014"/>
          </a:xfrm>
          <a:prstGeom prst="rect">
            <a:avLst/>
          </a:prstGeom>
        </p:spPr>
      </p:pic>
      <p:pic>
        <p:nvPicPr>
          <p:cNvPr id="15" name="Picture 14">
            <a:extLst>
              <a:ext uri="{FF2B5EF4-FFF2-40B4-BE49-F238E27FC236}">
                <a16:creationId xmlns:a16="http://schemas.microsoft.com/office/drawing/2014/main" id="{4B65DA04-62A7-40EE-9C88-4582AAF3235F}"/>
              </a:ext>
            </a:extLst>
          </p:cNvPr>
          <p:cNvPicPr>
            <a:picLocks noChangeAspect="1"/>
          </p:cNvPicPr>
          <p:nvPr/>
        </p:nvPicPr>
        <p:blipFill>
          <a:blip r:embed="rId5"/>
          <a:stretch>
            <a:fillRect/>
          </a:stretch>
        </p:blipFill>
        <p:spPr>
          <a:xfrm>
            <a:off x="2816247" y="3875415"/>
            <a:ext cx="2783556" cy="2585094"/>
          </a:xfrm>
          <a:prstGeom prst="rect">
            <a:avLst/>
          </a:prstGeom>
        </p:spPr>
      </p:pic>
      <p:pic>
        <p:nvPicPr>
          <p:cNvPr id="16" name="Picture 15">
            <a:extLst>
              <a:ext uri="{FF2B5EF4-FFF2-40B4-BE49-F238E27FC236}">
                <a16:creationId xmlns:a16="http://schemas.microsoft.com/office/drawing/2014/main" id="{77F3F0C1-7361-433F-82E7-ED4E379DB8DB}"/>
              </a:ext>
            </a:extLst>
          </p:cNvPr>
          <p:cNvPicPr>
            <a:picLocks noChangeAspect="1"/>
          </p:cNvPicPr>
          <p:nvPr/>
        </p:nvPicPr>
        <p:blipFill>
          <a:blip r:embed="rId6"/>
          <a:stretch>
            <a:fillRect/>
          </a:stretch>
        </p:blipFill>
        <p:spPr>
          <a:xfrm>
            <a:off x="231014" y="3882414"/>
            <a:ext cx="2578988" cy="2554094"/>
          </a:xfrm>
          <a:prstGeom prst="rect">
            <a:avLst/>
          </a:prstGeom>
        </p:spPr>
      </p:pic>
    </p:spTree>
    <p:extLst>
      <p:ext uri="{BB962C8B-B14F-4D97-AF65-F5344CB8AC3E}">
        <p14:creationId xmlns:p14="http://schemas.microsoft.com/office/powerpoint/2010/main" val="300663516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C6EE0F16-D484-4905-A212-5291E4788C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8239" y="4125329"/>
            <a:ext cx="5973566" cy="2583402"/>
          </a:xfrm>
          <a:prstGeom prst="rect">
            <a:avLst/>
          </a:prstGeom>
        </p:spPr>
      </p:pic>
      <p:sp>
        <p:nvSpPr>
          <p:cNvPr id="2" name="Rectangle 1"/>
          <p:cNvSpPr>
            <a:spLocks noGrp="1"/>
          </p:cNvSpPr>
          <p:nvPr>
            <p:ph type="title"/>
          </p:nvPr>
        </p:nvSpPr>
        <p:spPr/>
        <p:txBody>
          <a:bodyPr>
            <a:normAutofit/>
          </a:bodyPr>
          <a:lstStyle/>
          <a:p>
            <a:r>
              <a:rPr lang="en-US" sz="3000"/>
              <a:t>Spatial convolution</a:t>
            </a:r>
            <a:endParaRPr lang="en-US" sz="3000" dirty="0"/>
          </a:p>
        </p:txBody>
      </p:sp>
      <p:sp>
        <p:nvSpPr>
          <p:cNvPr id="4" name="Slide Number Placeholder 3">
            <a:extLst>
              <a:ext uri="{FF2B5EF4-FFF2-40B4-BE49-F238E27FC236}">
                <a16:creationId xmlns:a16="http://schemas.microsoft.com/office/drawing/2014/main" id="{CD87F52B-9F2E-164B-A332-E18E642B043F}"/>
              </a:ext>
            </a:extLst>
          </p:cNvPr>
          <p:cNvSpPr>
            <a:spLocks noGrp="1"/>
          </p:cNvSpPr>
          <p:nvPr>
            <p:ph type="sldNum" sz="quarter" idx="12"/>
          </p:nvPr>
        </p:nvSpPr>
        <p:spPr/>
        <p:txBody>
          <a:bodyPr/>
          <a:lstStyle/>
          <a:p>
            <a:fld id="{62D56ECA-4C16-4208-B374-27591EF545A3}" type="slidenum">
              <a:rPr lang="en-US" smtClean="0"/>
              <a:pPr/>
              <a:t>59</a:t>
            </a:fld>
            <a:endParaRPr lang="en-US"/>
          </a:p>
        </p:txBody>
      </p:sp>
      <p:sp>
        <p:nvSpPr>
          <p:cNvPr id="5" name="Rectangle 4"/>
          <p:cNvSpPr/>
          <p:nvPr/>
        </p:nvSpPr>
        <p:spPr>
          <a:xfrm>
            <a:off x="8001000" y="1066800"/>
            <a:ext cx="1066800" cy="990600"/>
          </a:xfrm>
          <a:prstGeom prst="rect">
            <a:avLst/>
          </a:prstGeom>
          <a:solidFill>
            <a:srgbClr val="FFFF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 name="Straight Connector 6"/>
          <p:cNvCxnSpPr/>
          <p:nvPr/>
        </p:nvCxnSpPr>
        <p:spPr>
          <a:xfrm>
            <a:off x="568680" y="1219200"/>
            <a:ext cx="8305800" cy="0"/>
          </a:xfrm>
          <a:prstGeom prst="line">
            <a:avLst/>
          </a:prstGeom>
        </p:spPr>
        <p:style>
          <a:lnRef idx="2">
            <a:schemeClr val="accent1"/>
          </a:lnRef>
          <a:fillRef idx="0">
            <a:schemeClr val="accent1"/>
          </a:fillRef>
          <a:effectRef idx="1">
            <a:schemeClr val="accent1"/>
          </a:effectRef>
          <a:fontRef idx="minor">
            <a:schemeClr val="tx1"/>
          </a:fontRef>
        </p:style>
      </p:cxnSp>
      <p:sp>
        <p:nvSpPr>
          <p:cNvPr id="8" name="Rectangle 2">
            <a:extLst>
              <a:ext uri="{FF2B5EF4-FFF2-40B4-BE49-F238E27FC236}">
                <a16:creationId xmlns:a16="http://schemas.microsoft.com/office/drawing/2014/main" id="{87BF5393-3915-4A33-8C66-C36C1802C84E}"/>
              </a:ext>
            </a:extLst>
          </p:cNvPr>
          <p:cNvSpPr txBox="1">
            <a:spLocks/>
          </p:cNvSpPr>
          <p:nvPr/>
        </p:nvSpPr>
        <p:spPr>
          <a:xfrm>
            <a:off x="609600" y="1559855"/>
            <a:ext cx="8451955" cy="4937960"/>
          </a:xfrm>
          <a:prstGeom prst="rect">
            <a:avLst/>
          </a:prstGeom>
        </p:spPr>
        <p:txBody>
          <a:bodyPr vert="horz" lIns="91440" tIns="45720" rIns="91440" bIns="45720" rtlCol="0">
            <a:normAutofit/>
          </a:bodyPr>
          <a:lstStyle>
            <a:lvl1pPr marL="228600" indent="-228600" algn="l" defTabSz="914400" rtl="0" eaLnBrk="1" latinLnBrk="0" hangingPunct="1">
              <a:spcBef>
                <a:spcPts val="1800"/>
              </a:spcBef>
              <a:buClr>
                <a:schemeClr val="accent1"/>
              </a:buClr>
              <a:buSzPct val="100000"/>
              <a:buFont typeface="Wingdings 2" pitchFamily="18" charset="2"/>
              <a:buChar char="¡"/>
              <a:defRPr sz="1800" kern="1200">
                <a:solidFill>
                  <a:schemeClr val="tx2"/>
                </a:solidFill>
                <a:latin typeface="+mn-lt"/>
                <a:ea typeface="+mn-ea"/>
                <a:cs typeface="+mn-cs"/>
              </a:defRPr>
            </a:lvl1pPr>
            <a:lvl2pPr marL="457200" indent="-228600" algn="l" defTabSz="914400" rtl="0" eaLnBrk="1" latinLnBrk="0" hangingPunct="1">
              <a:spcBef>
                <a:spcPts val="600"/>
              </a:spcBef>
              <a:buClr>
                <a:schemeClr val="accent1">
                  <a:lumMod val="50000"/>
                </a:schemeClr>
              </a:buClr>
              <a:buSzPct val="100000"/>
              <a:buFont typeface="Wingdings 2" pitchFamily="18" charset="2"/>
              <a:buChar char="¡"/>
              <a:defRPr sz="1800" kern="1200">
                <a:solidFill>
                  <a:schemeClr val="tx2"/>
                </a:solidFill>
                <a:latin typeface="+mn-lt"/>
                <a:ea typeface="+mn-ea"/>
                <a:cs typeface="+mn-cs"/>
              </a:defRPr>
            </a:lvl2pPr>
            <a:lvl3pPr marL="685800" indent="-228600" algn="l" defTabSz="914400" rtl="0" eaLnBrk="1" latinLnBrk="0" hangingPunct="1">
              <a:spcBef>
                <a:spcPts val="600"/>
              </a:spcBef>
              <a:buClr>
                <a:schemeClr val="accent1"/>
              </a:buClr>
              <a:buSzPct val="100000"/>
              <a:buFont typeface="Wingdings 2" pitchFamily="18" charset="2"/>
              <a:buChar char="¡"/>
              <a:defRPr sz="1800" kern="1200">
                <a:solidFill>
                  <a:schemeClr val="tx2"/>
                </a:solidFill>
                <a:latin typeface="+mn-lt"/>
                <a:ea typeface="+mn-ea"/>
                <a:cs typeface="+mn-cs"/>
              </a:defRPr>
            </a:lvl3pPr>
            <a:lvl4pPr marL="914400" indent="-228600" algn="l" defTabSz="914400" rtl="0" eaLnBrk="1" latinLnBrk="0" hangingPunct="1">
              <a:spcBef>
                <a:spcPts val="600"/>
              </a:spcBef>
              <a:buClr>
                <a:schemeClr val="accent1">
                  <a:lumMod val="50000"/>
                </a:schemeClr>
              </a:buClr>
              <a:buSzPct val="100000"/>
              <a:buFont typeface="Wingdings 2" pitchFamily="18" charset="2"/>
              <a:buChar char="¡"/>
              <a:defRPr sz="1800" kern="1200">
                <a:solidFill>
                  <a:schemeClr val="tx2"/>
                </a:solidFill>
                <a:latin typeface="+mn-lt"/>
                <a:ea typeface="+mn-ea"/>
                <a:cs typeface="+mn-cs"/>
              </a:defRPr>
            </a:lvl4pPr>
            <a:lvl5pPr marL="1143000" indent="-228600" algn="l" defTabSz="914400" rtl="0" eaLnBrk="1" latinLnBrk="0" hangingPunct="1">
              <a:spcBef>
                <a:spcPts val="600"/>
              </a:spcBef>
              <a:buClr>
                <a:schemeClr val="accent1"/>
              </a:buClr>
              <a:buSzPct val="100000"/>
              <a:buFont typeface="Wingdings 2" pitchFamily="18" charset="2"/>
              <a:buChar char="¡"/>
              <a:defRPr sz="1800" kern="1200">
                <a:solidFill>
                  <a:schemeClr val="tx2"/>
                </a:solidFill>
                <a:latin typeface="+mn-lt"/>
                <a:ea typeface="+mn-ea"/>
                <a:cs typeface="+mn-cs"/>
              </a:defRPr>
            </a:lvl5pPr>
            <a:lvl6pPr marL="1377950" indent="-228600" algn="l" defTabSz="914400" rtl="0" eaLnBrk="1" latinLnBrk="0" hangingPunct="1">
              <a:spcBef>
                <a:spcPct val="20000"/>
              </a:spcBef>
              <a:buClr>
                <a:schemeClr val="accent1">
                  <a:lumMod val="50000"/>
                </a:schemeClr>
              </a:buClr>
              <a:buFont typeface="Wingdings 2" pitchFamily="18" charset="2"/>
              <a:buChar char=""/>
              <a:defRPr lang="en-US" sz="1800" kern="1200">
                <a:solidFill>
                  <a:schemeClr val="tx2"/>
                </a:solidFill>
                <a:latin typeface="+mn-lt"/>
                <a:ea typeface="+mn-ea"/>
                <a:cs typeface="+mn-cs"/>
              </a:defRPr>
            </a:lvl6pPr>
            <a:lvl7pPr marL="1603375" indent="-228600" algn="l" defTabSz="914400" rtl="0" eaLnBrk="1" latinLnBrk="0" hangingPunct="1">
              <a:spcBef>
                <a:spcPct val="20000"/>
              </a:spcBef>
              <a:buClr>
                <a:schemeClr val="accent1"/>
              </a:buClr>
              <a:buFont typeface="Wingdings 2" pitchFamily="18" charset="2"/>
              <a:buChar char=""/>
              <a:defRPr lang="en-US" sz="1800" kern="1200">
                <a:solidFill>
                  <a:schemeClr val="tx2"/>
                </a:solidFill>
                <a:latin typeface="+mn-lt"/>
                <a:ea typeface="+mn-ea"/>
                <a:cs typeface="+mn-cs"/>
              </a:defRPr>
            </a:lvl7pPr>
            <a:lvl8pPr marL="1830388" indent="-228600" algn="l" defTabSz="914400" rtl="0" eaLnBrk="1" latinLnBrk="0" hangingPunct="1">
              <a:spcBef>
                <a:spcPct val="20000"/>
              </a:spcBef>
              <a:buClr>
                <a:schemeClr val="accent1">
                  <a:lumMod val="50000"/>
                </a:schemeClr>
              </a:buClr>
              <a:buFont typeface="Wingdings 2" pitchFamily="18" charset="2"/>
              <a:buChar char=""/>
              <a:defRPr lang="en-US" sz="1800" kern="1200">
                <a:solidFill>
                  <a:schemeClr val="tx2"/>
                </a:solidFill>
                <a:latin typeface="+mn-lt"/>
                <a:ea typeface="+mn-ea"/>
                <a:cs typeface="+mn-cs"/>
              </a:defRPr>
            </a:lvl8pPr>
            <a:lvl9pPr marL="2057400" indent="-228600" algn="l" defTabSz="914400" rtl="0" eaLnBrk="1" latinLnBrk="0" hangingPunct="1">
              <a:spcBef>
                <a:spcPct val="20000"/>
              </a:spcBef>
              <a:buClr>
                <a:schemeClr val="accent1"/>
              </a:buClr>
              <a:buFont typeface="Wingdings 2" pitchFamily="18" charset="2"/>
              <a:buChar char=""/>
              <a:defRPr lang="en-US" sz="1800" kern="1200">
                <a:solidFill>
                  <a:schemeClr val="tx2"/>
                </a:solidFill>
                <a:latin typeface="+mn-lt"/>
                <a:ea typeface="+mn-ea"/>
                <a:cs typeface="+mn-cs"/>
              </a:defRPr>
            </a:lvl9pPr>
          </a:lstStyle>
          <a:p>
            <a:pPr lvl="2">
              <a:spcBef>
                <a:spcPts val="1200"/>
              </a:spcBef>
            </a:pPr>
            <a:endParaRPr lang="en-US" sz="2200"/>
          </a:p>
        </p:txBody>
      </p:sp>
      <p:pic>
        <p:nvPicPr>
          <p:cNvPr id="1028" name="Picture 4" descr="http://machinelearninguru.com/_images/topics/computer_vision/basics/convolution/6.JPG">
            <a:extLst>
              <a:ext uri="{FF2B5EF4-FFF2-40B4-BE49-F238E27FC236}">
                <a16:creationId xmlns:a16="http://schemas.microsoft.com/office/drawing/2014/main" id="{9FCA65C0-35DD-4B8C-8890-AAACF050FDF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41782" y="1243200"/>
            <a:ext cx="5973567" cy="2859222"/>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4838A96C-B248-43D1-918C-B77295CA00EB}"/>
              </a:ext>
            </a:extLst>
          </p:cNvPr>
          <p:cNvSpPr/>
          <p:nvPr/>
        </p:nvSpPr>
        <p:spPr>
          <a:xfrm>
            <a:off x="6134441" y="6262422"/>
            <a:ext cx="2648289" cy="276999"/>
          </a:xfrm>
          <a:prstGeom prst="rect">
            <a:avLst/>
          </a:prstGeom>
        </p:spPr>
        <p:txBody>
          <a:bodyPr wrap="none">
            <a:spAutoFit/>
          </a:bodyPr>
          <a:lstStyle/>
          <a:p>
            <a:pPr algn="r"/>
            <a:r>
              <a:rPr lang="en-US" sz="1200" i="1"/>
              <a:t>Source: http://machinelearninguru.com</a:t>
            </a:r>
          </a:p>
        </p:txBody>
      </p:sp>
    </p:spTree>
    <p:extLst>
      <p:ext uri="{BB962C8B-B14F-4D97-AF65-F5344CB8AC3E}">
        <p14:creationId xmlns:p14="http://schemas.microsoft.com/office/powerpoint/2010/main" val="13659060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p:txBody>
          <a:bodyPr>
            <a:normAutofit/>
          </a:bodyPr>
          <a:lstStyle/>
          <a:p>
            <a:r>
              <a:rPr lang="en-US" sz="3000"/>
              <a:t>Computer Vision and Applications</a:t>
            </a:r>
            <a:endParaRPr lang="en-US" sz="3000" dirty="0"/>
          </a:p>
        </p:txBody>
      </p:sp>
      <p:sp>
        <p:nvSpPr>
          <p:cNvPr id="30" name="Rectangle 2"/>
          <p:cNvSpPr>
            <a:spLocks noGrp="1"/>
          </p:cNvSpPr>
          <p:nvPr>
            <p:ph idx="1"/>
          </p:nvPr>
        </p:nvSpPr>
        <p:spPr/>
        <p:txBody>
          <a:bodyPr>
            <a:normAutofit/>
          </a:bodyPr>
          <a:lstStyle/>
          <a:p>
            <a:pPr>
              <a:spcBef>
                <a:spcPts val="1200"/>
              </a:spcBef>
            </a:pPr>
            <a:r>
              <a:rPr lang="en-US" sz="2200"/>
              <a:t>Images, video are everywhere</a:t>
            </a:r>
          </a:p>
          <a:p>
            <a:pPr>
              <a:spcBef>
                <a:spcPts val="1200"/>
              </a:spcBef>
            </a:pPr>
            <a:r>
              <a:rPr lang="en-US" sz="2200"/>
              <a:t>Video, images: </a:t>
            </a:r>
          </a:p>
          <a:p>
            <a:pPr lvl="1">
              <a:spcBef>
                <a:spcPts val="1200"/>
              </a:spcBef>
            </a:pPr>
            <a:r>
              <a:rPr lang="en-US" sz="2200"/>
              <a:t>Riche information</a:t>
            </a:r>
          </a:p>
          <a:p>
            <a:pPr marL="228600" lvl="1" indent="0">
              <a:spcBef>
                <a:spcPts val="1200"/>
              </a:spcBef>
              <a:buNone/>
            </a:pPr>
            <a:endParaRPr lang="en-US" sz="2200"/>
          </a:p>
          <a:p>
            <a:pPr lvl="1">
              <a:spcBef>
                <a:spcPts val="1200"/>
              </a:spcBef>
              <a:buFont typeface="Wingdings" panose="05000000000000000000" pitchFamily="2" charset="2"/>
              <a:buChar char="è"/>
            </a:pPr>
            <a:r>
              <a:rPr lang="en-US" sz="2200">
                <a:sym typeface="Wingdings" panose="05000000000000000000" pitchFamily="2" charset="2"/>
              </a:rPr>
              <a:t>Hot topic, especially </a:t>
            </a:r>
          </a:p>
          <a:p>
            <a:pPr marL="228600" lvl="1" indent="0">
              <a:spcBef>
                <a:spcPts val="1200"/>
              </a:spcBef>
              <a:buNone/>
            </a:pPr>
            <a:r>
              <a:rPr lang="en-US" sz="2200">
                <a:sym typeface="Wingdings" panose="05000000000000000000" pitchFamily="2" charset="2"/>
              </a:rPr>
              <a:t>When we talk every day </a:t>
            </a:r>
          </a:p>
          <a:p>
            <a:pPr marL="228600" lvl="1" indent="0">
              <a:spcBef>
                <a:spcPts val="1200"/>
              </a:spcBef>
              <a:buNone/>
            </a:pPr>
            <a:r>
              <a:rPr lang="en-US" sz="2200">
                <a:sym typeface="Wingdings" panose="05000000000000000000" pitchFamily="2" charset="2"/>
              </a:rPr>
              <a:t>about AI with smart city, </a:t>
            </a:r>
          </a:p>
          <a:p>
            <a:pPr marL="228600" lvl="1" indent="0">
              <a:spcBef>
                <a:spcPts val="1200"/>
              </a:spcBef>
              <a:buNone/>
            </a:pPr>
            <a:r>
              <a:rPr lang="en-US" sz="2200">
                <a:sym typeface="Wingdings" panose="05000000000000000000" pitchFamily="2" charset="2"/>
              </a:rPr>
              <a:t>mart home, smart …</a:t>
            </a:r>
            <a:endParaRPr lang="en-US" sz="2200"/>
          </a:p>
          <a:p>
            <a:pPr marL="228600" lvl="1" indent="0">
              <a:spcBef>
                <a:spcPts val="1200"/>
              </a:spcBef>
              <a:buNone/>
            </a:pPr>
            <a:endParaRPr lang="en-US" sz="2200" dirty="0"/>
          </a:p>
        </p:txBody>
      </p:sp>
      <p:sp>
        <p:nvSpPr>
          <p:cNvPr id="4" name="Slide Number Placeholder 3">
            <a:extLst>
              <a:ext uri="{FF2B5EF4-FFF2-40B4-BE49-F238E27FC236}">
                <a16:creationId xmlns:a16="http://schemas.microsoft.com/office/drawing/2014/main" id="{CD87F52B-9F2E-164B-A332-E18E642B043F}"/>
              </a:ext>
            </a:extLst>
          </p:cNvPr>
          <p:cNvSpPr>
            <a:spLocks noGrp="1"/>
          </p:cNvSpPr>
          <p:nvPr>
            <p:ph type="sldNum" sz="quarter" idx="12"/>
          </p:nvPr>
        </p:nvSpPr>
        <p:spPr/>
        <p:txBody>
          <a:bodyPr/>
          <a:lstStyle/>
          <a:p>
            <a:fld id="{62D56ECA-4C16-4208-B374-27591EF545A3}" type="slidenum">
              <a:rPr lang="en-US" smtClean="0"/>
              <a:pPr/>
              <a:t>6</a:t>
            </a:fld>
            <a:endParaRPr lang="en-US"/>
          </a:p>
        </p:txBody>
      </p:sp>
      <p:sp>
        <p:nvSpPr>
          <p:cNvPr id="5" name="Rectangle 4"/>
          <p:cNvSpPr/>
          <p:nvPr/>
        </p:nvSpPr>
        <p:spPr>
          <a:xfrm>
            <a:off x="8001000" y="1066800"/>
            <a:ext cx="1066800" cy="990600"/>
          </a:xfrm>
          <a:prstGeom prst="rect">
            <a:avLst/>
          </a:prstGeom>
          <a:solidFill>
            <a:srgbClr val="FFFF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 name="Straight Connector 6"/>
          <p:cNvCxnSpPr/>
          <p:nvPr/>
        </p:nvCxnSpPr>
        <p:spPr>
          <a:xfrm>
            <a:off x="568680" y="1219200"/>
            <a:ext cx="8305800" cy="0"/>
          </a:xfrm>
          <a:prstGeom prst="line">
            <a:avLst/>
          </a:prstGeom>
        </p:spPr>
        <p:style>
          <a:lnRef idx="2">
            <a:schemeClr val="accent1"/>
          </a:lnRef>
          <a:fillRef idx="0">
            <a:schemeClr val="accent1"/>
          </a:fillRef>
          <a:effectRef idx="1">
            <a:schemeClr val="accent1"/>
          </a:effectRef>
          <a:fontRef idx="minor">
            <a:schemeClr val="tx1"/>
          </a:fontRef>
        </p:style>
      </p:cxnSp>
      <p:pic>
        <p:nvPicPr>
          <p:cNvPr id="10" name="Picture 82" descr="camera_large">
            <a:extLst>
              <a:ext uri="{FF2B5EF4-FFF2-40B4-BE49-F238E27FC236}">
                <a16:creationId xmlns:a16="http://schemas.microsoft.com/office/drawing/2014/main" id="{1795AACE-02F3-48FE-8D8C-30D932EF46D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189694" y="1371601"/>
            <a:ext cx="1225435" cy="1283214"/>
          </a:xfrm>
          <a:prstGeom prst="rect">
            <a:avLst/>
          </a:prstGeom>
          <a:noFill/>
          <a:ln w="3175">
            <a:solidFill>
              <a:schemeClr val="bg1"/>
            </a:solidFill>
            <a:miter lim="800000"/>
            <a:headEnd/>
            <a:tailEnd/>
          </a:ln>
          <a:extLst>
            <a:ext uri="{909E8E84-426E-40dd-AFC4-6F175D3DCCD1}">
              <a14:hiddenFill xmlns:a14="http://schemas.microsoft.com/office/drawing/2010/main" xmlns="">
                <a:solidFill>
                  <a:srgbClr val="FFFFFF"/>
                </a:solidFill>
              </a14:hiddenFill>
            </a:ext>
          </a:extLst>
        </p:spPr>
      </p:pic>
      <p:pic>
        <p:nvPicPr>
          <p:cNvPr id="11" name="Picture 83" descr="IMG_6008-copy">
            <a:extLst>
              <a:ext uri="{FF2B5EF4-FFF2-40B4-BE49-F238E27FC236}">
                <a16:creationId xmlns:a16="http://schemas.microsoft.com/office/drawing/2014/main" id="{868A23BA-1D81-4845-9B4A-CAB2F2567E4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60680" y="4596783"/>
            <a:ext cx="2438398" cy="1612899"/>
          </a:xfrm>
          <a:prstGeom prst="rect">
            <a:avLst/>
          </a:prstGeom>
          <a:noFill/>
          <a:ln w="3175">
            <a:solidFill>
              <a:schemeClr val="bg1"/>
            </a:solidFill>
            <a:miter lim="800000"/>
            <a:headEnd/>
            <a:tailEnd/>
          </a:ln>
          <a:extLst>
            <a:ext uri="{909E8E84-426E-40dd-AFC4-6F175D3DCCD1}">
              <a14:hiddenFill xmlns:a14="http://schemas.microsoft.com/office/drawing/2010/main" xmlns="">
                <a:solidFill>
                  <a:srgbClr val="FFFFFF"/>
                </a:solidFill>
              </a14:hiddenFill>
            </a:ext>
          </a:extLst>
        </p:spPr>
      </p:pic>
      <p:pic>
        <p:nvPicPr>
          <p:cNvPr id="12" name="Picture 84">
            <a:extLst>
              <a:ext uri="{FF2B5EF4-FFF2-40B4-BE49-F238E27FC236}">
                <a16:creationId xmlns:a16="http://schemas.microsoft.com/office/drawing/2014/main" id="{3324D329-1259-4578-84E9-41145197A68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875280" y="4626946"/>
            <a:ext cx="1887720" cy="1612900"/>
          </a:xfrm>
          <a:prstGeom prst="rect">
            <a:avLst/>
          </a:prstGeom>
          <a:noFill/>
          <a:ln w="3175">
            <a:solidFill>
              <a:schemeClr val="bg1"/>
            </a:solidFill>
            <a:miter lim="800000"/>
            <a:headEnd/>
            <a:tailEnd/>
          </a:ln>
          <a:extLst>
            <a:ext uri="{909E8E84-426E-40dd-AFC4-6F175D3DCCD1}">
              <a14:hiddenFill xmlns:a14="http://schemas.microsoft.com/office/drawing/2010/main" xmlns="">
                <a:solidFill>
                  <a:srgbClr val="FFFFFF"/>
                </a:solidFill>
              </a14:hiddenFill>
            </a:ext>
          </a:extLst>
        </p:spPr>
      </p:pic>
      <p:pic>
        <p:nvPicPr>
          <p:cNvPr id="13" name="Picture 85">
            <a:extLst>
              <a:ext uri="{FF2B5EF4-FFF2-40B4-BE49-F238E27FC236}">
                <a16:creationId xmlns:a16="http://schemas.microsoft.com/office/drawing/2014/main" id="{41ED2E1D-C0EC-4A01-9266-072E6EB777C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75280" y="2773599"/>
            <a:ext cx="1887720" cy="1509192"/>
          </a:xfrm>
          <a:prstGeom prst="rect">
            <a:avLst/>
          </a:prstGeom>
          <a:noFill/>
          <a:ln w="3175">
            <a:solidFill>
              <a:schemeClr val="bg1"/>
            </a:solidFill>
            <a:miter lim="800000"/>
            <a:headEnd/>
            <a:tailEnd/>
          </a:ln>
          <a:extLst>
            <a:ext uri="{909E8E84-426E-40dd-AFC4-6F175D3DCCD1}">
              <a14:hiddenFill xmlns:a14="http://schemas.microsoft.com/office/drawing/2010/main" xmlns="">
                <a:solidFill>
                  <a:srgbClr val="FFFFFF"/>
                </a:solidFill>
              </a14:hiddenFill>
            </a:ext>
          </a:extLst>
        </p:spPr>
      </p:pic>
      <p:pic>
        <p:nvPicPr>
          <p:cNvPr id="15" name="Picture 14">
            <a:extLst>
              <a:ext uri="{FF2B5EF4-FFF2-40B4-BE49-F238E27FC236}">
                <a16:creationId xmlns:a16="http://schemas.microsoft.com/office/drawing/2014/main" id="{B202D39F-238F-4672-8D33-27664B153D58}"/>
              </a:ext>
            </a:extLst>
          </p:cNvPr>
          <p:cNvPicPr>
            <a:picLocks noChangeAspect="1"/>
          </p:cNvPicPr>
          <p:nvPr/>
        </p:nvPicPr>
        <p:blipFill>
          <a:blip r:embed="rId7"/>
          <a:stretch>
            <a:fillRect/>
          </a:stretch>
        </p:blipFill>
        <p:spPr>
          <a:xfrm>
            <a:off x="4464408" y="2747809"/>
            <a:ext cx="2263788" cy="1509192"/>
          </a:xfrm>
          <a:prstGeom prst="rect">
            <a:avLst/>
          </a:prstGeom>
        </p:spPr>
      </p:pic>
    </p:spTree>
    <p:extLst>
      <p:ext uri="{BB962C8B-B14F-4D97-AF65-F5344CB8AC3E}">
        <p14:creationId xmlns:p14="http://schemas.microsoft.com/office/powerpoint/2010/main" val="265896313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p:txBody>
          <a:bodyPr>
            <a:normAutofit/>
          </a:bodyPr>
          <a:lstStyle/>
          <a:p>
            <a:r>
              <a:rPr lang="en-US" sz="3000"/>
              <a:t>Some kernels</a:t>
            </a:r>
            <a:endParaRPr lang="en-US" sz="3000" dirty="0"/>
          </a:p>
        </p:txBody>
      </p:sp>
      <p:sp>
        <p:nvSpPr>
          <p:cNvPr id="3" name="Content Placeholder 2">
            <a:extLst>
              <a:ext uri="{FF2B5EF4-FFF2-40B4-BE49-F238E27FC236}">
                <a16:creationId xmlns:a16="http://schemas.microsoft.com/office/drawing/2014/main" id="{8746BE4F-0C83-4553-AC2F-F3952E4A6FB3}"/>
              </a:ext>
            </a:extLst>
          </p:cNvPr>
          <p:cNvSpPr>
            <a:spLocks noGrp="1"/>
          </p:cNvSpPr>
          <p:nvPr>
            <p:ph idx="1"/>
          </p:nvPr>
        </p:nvSpPr>
        <p:spPr/>
        <p:txBody>
          <a:bodyPr>
            <a:normAutofit/>
          </a:bodyPr>
          <a:lstStyle/>
          <a:p>
            <a:r>
              <a:rPr lang="en-GB" sz="2400"/>
              <a:t>2D spatial convolution </a:t>
            </a:r>
          </a:p>
          <a:p>
            <a:pPr lvl="1"/>
            <a:r>
              <a:rPr lang="en-GB" sz="2000"/>
              <a:t>is mostly used in image processing for feature extraction </a:t>
            </a:r>
          </a:p>
          <a:p>
            <a:pPr lvl="1"/>
            <a:r>
              <a:rPr lang="en-GB" sz="2000"/>
              <a:t>And is also the core block of Convolutional Neural Networks (CNNs)</a:t>
            </a:r>
            <a:endParaRPr lang="en-US" sz="2000"/>
          </a:p>
          <a:p>
            <a:r>
              <a:rPr lang="en-US" sz="2400"/>
              <a:t>Each kernel has its own effect and is useful for a specific task such as </a:t>
            </a:r>
          </a:p>
          <a:p>
            <a:pPr lvl="1"/>
            <a:r>
              <a:rPr lang="en-GB" sz="2000"/>
              <a:t>blurring (noise removing), </a:t>
            </a:r>
          </a:p>
          <a:p>
            <a:pPr lvl="1"/>
            <a:r>
              <a:rPr lang="en-GB" sz="2000"/>
              <a:t>sharpening, </a:t>
            </a:r>
          </a:p>
          <a:p>
            <a:pPr lvl="1"/>
            <a:r>
              <a:rPr lang="en-GB" sz="2000"/>
              <a:t>edge detection, </a:t>
            </a:r>
          </a:p>
          <a:p>
            <a:pPr lvl="1"/>
            <a:r>
              <a:rPr lang="en-GB" sz="2000"/>
              <a:t>…..</a:t>
            </a:r>
            <a:endParaRPr lang="en-US" sz="2000"/>
          </a:p>
          <a:p>
            <a:endParaRPr lang="vi-VN"/>
          </a:p>
        </p:txBody>
      </p:sp>
      <p:sp>
        <p:nvSpPr>
          <p:cNvPr id="4" name="Slide Number Placeholder 3">
            <a:extLst>
              <a:ext uri="{FF2B5EF4-FFF2-40B4-BE49-F238E27FC236}">
                <a16:creationId xmlns:a16="http://schemas.microsoft.com/office/drawing/2014/main" id="{CD87F52B-9F2E-164B-A332-E18E642B043F}"/>
              </a:ext>
            </a:extLst>
          </p:cNvPr>
          <p:cNvSpPr>
            <a:spLocks noGrp="1"/>
          </p:cNvSpPr>
          <p:nvPr>
            <p:ph type="sldNum" sz="quarter" idx="12"/>
          </p:nvPr>
        </p:nvSpPr>
        <p:spPr/>
        <p:txBody>
          <a:bodyPr/>
          <a:lstStyle/>
          <a:p>
            <a:fld id="{62D56ECA-4C16-4208-B374-27591EF545A3}" type="slidenum">
              <a:rPr lang="en-US" smtClean="0"/>
              <a:pPr/>
              <a:t>60</a:t>
            </a:fld>
            <a:endParaRPr lang="en-US"/>
          </a:p>
        </p:txBody>
      </p:sp>
      <p:sp>
        <p:nvSpPr>
          <p:cNvPr id="5" name="Rectangle 4"/>
          <p:cNvSpPr/>
          <p:nvPr/>
        </p:nvSpPr>
        <p:spPr>
          <a:xfrm>
            <a:off x="8001000" y="1066800"/>
            <a:ext cx="1066800" cy="990600"/>
          </a:xfrm>
          <a:prstGeom prst="rect">
            <a:avLst/>
          </a:prstGeom>
          <a:solidFill>
            <a:srgbClr val="FFFF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 name="Straight Connector 6"/>
          <p:cNvCxnSpPr/>
          <p:nvPr/>
        </p:nvCxnSpPr>
        <p:spPr>
          <a:xfrm>
            <a:off x="568680" y="1219200"/>
            <a:ext cx="8305800" cy="0"/>
          </a:xfrm>
          <a:prstGeom prst="line">
            <a:avLst/>
          </a:prstGeom>
        </p:spPr>
        <p:style>
          <a:lnRef idx="2">
            <a:schemeClr val="accent1"/>
          </a:lnRef>
          <a:fillRef idx="0">
            <a:schemeClr val="accent1"/>
          </a:fillRef>
          <a:effectRef idx="1">
            <a:schemeClr val="accent1"/>
          </a:effectRef>
          <a:fontRef idx="minor">
            <a:schemeClr val="tx1"/>
          </a:fontRef>
        </p:style>
      </p:cxnSp>
      <p:sp>
        <p:nvSpPr>
          <p:cNvPr id="8" name="Rectangle 2">
            <a:extLst>
              <a:ext uri="{FF2B5EF4-FFF2-40B4-BE49-F238E27FC236}">
                <a16:creationId xmlns:a16="http://schemas.microsoft.com/office/drawing/2014/main" id="{87BF5393-3915-4A33-8C66-C36C1802C84E}"/>
              </a:ext>
            </a:extLst>
          </p:cNvPr>
          <p:cNvSpPr txBox="1">
            <a:spLocks/>
          </p:cNvSpPr>
          <p:nvPr/>
        </p:nvSpPr>
        <p:spPr>
          <a:xfrm>
            <a:off x="609600" y="1559855"/>
            <a:ext cx="8451955" cy="4937960"/>
          </a:xfrm>
          <a:prstGeom prst="rect">
            <a:avLst/>
          </a:prstGeom>
        </p:spPr>
        <p:txBody>
          <a:bodyPr vert="horz" lIns="91440" tIns="45720" rIns="91440" bIns="45720" rtlCol="0">
            <a:normAutofit/>
          </a:bodyPr>
          <a:lstStyle>
            <a:lvl1pPr marL="228600" indent="-228600" algn="l" defTabSz="914400" rtl="0" eaLnBrk="1" latinLnBrk="0" hangingPunct="1">
              <a:spcBef>
                <a:spcPts val="1800"/>
              </a:spcBef>
              <a:buClr>
                <a:schemeClr val="accent1"/>
              </a:buClr>
              <a:buSzPct val="100000"/>
              <a:buFont typeface="Wingdings 2" pitchFamily="18" charset="2"/>
              <a:buChar char="¡"/>
              <a:defRPr sz="1800" kern="1200">
                <a:solidFill>
                  <a:schemeClr val="tx2"/>
                </a:solidFill>
                <a:latin typeface="+mn-lt"/>
                <a:ea typeface="+mn-ea"/>
                <a:cs typeface="+mn-cs"/>
              </a:defRPr>
            </a:lvl1pPr>
            <a:lvl2pPr marL="457200" indent="-228600" algn="l" defTabSz="914400" rtl="0" eaLnBrk="1" latinLnBrk="0" hangingPunct="1">
              <a:spcBef>
                <a:spcPts val="600"/>
              </a:spcBef>
              <a:buClr>
                <a:schemeClr val="accent1">
                  <a:lumMod val="50000"/>
                </a:schemeClr>
              </a:buClr>
              <a:buSzPct val="100000"/>
              <a:buFont typeface="Wingdings 2" pitchFamily="18" charset="2"/>
              <a:buChar char="¡"/>
              <a:defRPr sz="1800" kern="1200">
                <a:solidFill>
                  <a:schemeClr val="tx2"/>
                </a:solidFill>
                <a:latin typeface="+mn-lt"/>
                <a:ea typeface="+mn-ea"/>
                <a:cs typeface="+mn-cs"/>
              </a:defRPr>
            </a:lvl2pPr>
            <a:lvl3pPr marL="685800" indent="-228600" algn="l" defTabSz="914400" rtl="0" eaLnBrk="1" latinLnBrk="0" hangingPunct="1">
              <a:spcBef>
                <a:spcPts val="600"/>
              </a:spcBef>
              <a:buClr>
                <a:schemeClr val="accent1"/>
              </a:buClr>
              <a:buSzPct val="100000"/>
              <a:buFont typeface="Wingdings 2" pitchFamily="18" charset="2"/>
              <a:buChar char="¡"/>
              <a:defRPr sz="1800" kern="1200">
                <a:solidFill>
                  <a:schemeClr val="tx2"/>
                </a:solidFill>
                <a:latin typeface="+mn-lt"/>
                <a:ea typeface="+mn-ea"/>
                <a:cs typeface="+mn-cs"/>
              </a:defRPr>
            </a:lvl3pPr>
            <a:lvl4pPr marL="914400" indent="-228600" algn="l" defTabSz="914400" rtl="0" eaLnBrk="1" latinLnBrk="0" hangingPunct="1">
              <a:spcBef>
                <a:spcPts val="600"/>
              </a:spcBef>
              <a:buClr>
                <a:schemeClr val="accent1">
                  <a:lumMod val="50000"/>
                </a:schemeClr>
              </a:buClr>
              <a:buSzPct val="100000"/>
              <a:buFont typeface="Wingdings 2" pitchFamily="18" charset="2"/>
              <a:buChar char="¡"/>
              <a:defRPr sz="1800" kern="1200">
                <a:solidFill>
                  <a:schemeClr val="tx2"/>
                </a:solidFill>
                <a:latin typeface="+mn-lt"/>
                <a:ea typeface="+mn-ea"/>
                <a:cs typeface="+mn-cs"/>
              </a:defRPr>
            </a:lvl4pPr>
            <a:lvl5pPr marL="1143000" indent="-228600" algn="l" defTabSz="914400" rtl="0" eaLnBrk="1" latinLnBrk="0" hangingPunct="1">
              <a:spcBef>
                <a:spcPts val="600"/>
              </a:spcBef>
              <a:buClr>
                <a:schemeClr val="accent1"/>
              </a:buClr>
              <a:buSzPct val="100000"/>
              <a:buFont typeface="Wingdings 2" pitchFamily="18" charset="2"/>
              <a:buChar char="¡"/>
              <a:defRPr sz="1800" kern="1200">
                <a:solidFill>
                  <a:schemeClr val="tx2"/>
                </a:solidFill>
                <a:latin typeface="+mn-lt"/>
                <a:ea typeface="+mn-ea"/>
                <a:cs typeface="+mn-cs"/>
              </a:defRPr>
            </a:lvl5pPr>
            <a:lvl6pPr marL="1377950" indent="-228600" algn="l" defTabSz="914400" rtl="0" eaLnBrk="1" latinLnBrk="0" hangingPunct="1">
              <a:spcBef>
                <a:spcPct val="20000"/>
              </a:spcBef>
              <a:buClr>
                <a:schemeClr val="accent1">
                  <a:lumMod val="50000"/>
                </a:schemeClr>
              </a:buClr>
              <a:buFont typeface="Wingdings 2" pitchFamily="18" charset="2"/>
              <a:buChar char=""/>
              <a:defRPr lang="en-US" sz="1800" kern="1200">
                <a:solidFill>
                  <a:schemeClr val="tx2"/>
                </a:solidFill>
                <a:latin typeface="+mn-lt"/>
                <a:ea typeface="+mn-ea"/>
                <a:cs typeface="+mn-cs"/>
              </a:defRPr>
            </a:lvl6pPr>
            <a:lvl7pPr marL="1603375" indent="-228600" algn="l" defTabSz="914400" rtl="0" eaLnBrk="1" latinLnBrk="0" hangingPunct="1">
              <a:spcBef>
                <a:spcPct val="20000"/>
              </a:spcBef>
              <a:buClr>
                <a:schemeClr val="accent1"/>
              </a:buClr>
              <a:buFont typeface="Wingdings 2" pitchFamily="18" charset="2"/>
              <a:buChar char=""/>
              <a:defRPr lang="en-US" sz="1800" kern="1200">
                <a:solidFill>
                  <a:schemeClr val="tx2"/>
                </a:solidFill>
                <a:latin typeface="+mn-lt"/>
                <a:ea typeface="+mn-ea"/>
                <a:cs typeface="+mn-cs"/>
              </a:defRPr>
            </a:lvl7pPr>
            <a:lvl8pPr marL="1830388" indent="-228600" algn="l" defTabSz="914400" rtl="0" eaLnBrk="1" latinLnBrk="0" hangingPunct="1">
              <a:spcBef>
                <a:spcPct val="20000"/>
              </a:spcBef>
              <a:buClr>
                <a:schemeClr val="accent1">
                  <a:lumMod val="50000"/>
                </a:schemeClr>
              </a:buClr>
              <a:buFont typeface="Wingdings 2" pitchFamily="18" charset="2"/>
              <a:buChar char=""/>
              <a:defRPr lang="en-US" sz="1800" kern="1200">
                <a:solidFill>
                  <a:schemeClr val="tx2"/>
                </a:solidFill>
                <a:latin typeface="+mn-lt"/>
                <a:ea typeface="+mn-ea"/>
                <a:cs typeface="+mn-cs"/>
              </a:defRPr>
            </a:lvl8pPr>
            <a:lvl9pPr marL="2057400" indent="-228600" algn="l" defTabSz="914400" rtl="0" eaLnBrk="1" latinLnBrk="0" hangingPunct="1">
              <a:spcBef>
                <a:spcPct val="20000"/>
              </a:spcBef>
              <a:buClr>
                <a:schemeClr val="accent1"/>
              </a:buClr>
              <a:buFont typeface="Wingdings 2" pitchFamily="18" charset="2"/>
              <a:buChar char=""/>
              <a:defRPr lang="en-US" sz="1800" kern="1200">
                <a:solidFill>
                  <a:schemeClr val="tx2"/>
                </a:solidFill>
                <a:latin typeface="+mn-lt"/>
                <a:ea typeface="+mn-ea"/>
                <a:cs typeface="+mn-cs"/>
              </a:defRPr>
            </a:lvl9pPr>
          </a:lstStyle>
          <a:p>
            <a:pPr lvl="2">
              <a:spcBef>
                <a:spcPts val="1200"/>
              </a:spcBef>
            </a:pPr>
            <a:endParaRPr lang="en-US" sz="2200"/>
          </a:p>
        </p:txBody>
      </p:sp>
    </p:spTree>
    <p:extLst>
      <p:ext uri="{BB962C8B-B14F-4D97-AF65-F5344CB8AC3E}">
        <p14:creationId xmlns:p14="http://schemas.microsoft.com/office/powerpoint/2010/main" val="41777872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3421D7F9-94DB-4D23-9004-D8942C9401C9}"/>
              </a:ext>
            </a:extLst>
          </p:cNvPr>
          <p:cNvPicPr>
            <a:picLocks noChangeAspect="1"/>
          </p:cNvPicPr>
          <p:nvPr/>
        </p:nvPicPr>
        <p:blipFill>
          <a:blip r:embed="rId3"/>
          <a:stretch>
            <a:fillRect/>
          </a:stretch>
        </p:blipFill>
        <p:spPr>
          <a:xfrm>
            <a:off x="6318354" y="3925960"/>
            <a:ext cx="1835045" cy="1859000"/>
          </a:xfrm>
          <a:prstGeom prst="rect">
            <a:avLst/>
          </a:prstGeom>
        </p:spPr>
      </p:pic>
      <p:sp>
        <p:nvSpPr>
          <p:cNvPr id="2" name="Rectangle 1"/>
          <p:cNvSpPr>
            <a:spLocks noGrp="1"/>
          </p:cNvSpPr>
          <p:nvPr>
            <p:ph type="title"/>
          </p:nvPr>
        </p:nvSpPr>
        <p:spPr/>
        <p:txBody>
          <a:bodyPr>
            <a:normAutofit/>
          </a:bodyPr>
          <a:lstStyle/>
          <a:p>
            <a:r>
              <a:rPr lang="en-US" sz="3000"/>
              <a:t>Some kernels</a:t>
            </a:r>
            <a:endParaRPr lang="en-US" sz="3000" dirty="0"/>
          </a:p>
        </p:txBody>
      </p:sp>
      <p:sp>
        <p:nvSpPr>
          <p:cNvPr id="4" name="Slide Number Placeholder 3">
            <a:extLst>
              <a:ext uri="{FF2B5EF4-FFF2-40B4-BE49-F238E27FC236}">
                <a16:creationId xmlns:a16="http://schemas.microsoft.com/office/drawing/2014/main" id="{CD87F52B-9F2E-164B-A332-E18E642B043F}"/>
              </a:ext>
            </a:extLst>
          </p:cNvPr>
          <p:cNvSpPr>
            <a:spLocks noGrp="1"/>
          </p:cNvSpPr>
          <p:nvPr>
            <p:ph type="sldNum" sz="quarter" idx="12"/>
          </p:nvPr>
        </p:nvSpPr>
        <p:spPr/>
        <p:txBody>
          <a:bodyPr/>
          <a:lstStyle/>
          <a:p>
            <a:fld id="{62D56ECA-4C16-4208-B374-27591EF545A3}" type="slidenum">
              <a:rPr lang="en-US" smtClean="0"/>
              <a:pPr/>
              <a:t>61</a:t>
            </a:fld>
            <a:endParaRPr lang="en-US"/>
          </a:p>
        </p:txBody>
      </p:sp>
      <p:cxnSp>
        <p:nvCxnSpPr>
          <p:cNvPr id="7" name="Straight Connector 6"/>
          <p:cNvCxnSpPr/>
          <p:nvPr/>
        </p:nvCxnSpPr>
        <p:spPr>
          <a:xfrm>
            <a:off x="568680" y="1113184"/>
            <a:ext cx="8305800" cy="0"/>
          </a:xfrm>
          <a:prstGeom prst="line">
            <a:avLst/>
          </a:prstGeom>
        </p:spPr>
        <p:style>
          <a:lnRef idx="2">
            <a:schemeClr val="accent1"/>
          </a:lnRef>
          <a:fillRef idx="0">
            <a:schemeClr val="accent1"/>
          </a:fillRef>
          <a:effectRef idx="1">
            <a:schemeClr val="accent1"/>
          </a:effectRef>
          <a:fontRef idx="minor">
            <a:schemeClr val="tx1"/>
          </a:fontRef>
        </p:style>
      </p:cxnSp>
      <p:sp>
        <p:nvSpPr>
          <p:cNvPr id="8" name="Rectangle 2">
            <a:extLst>
              <a:ext uri="{FF2B5EF4-FFF2-40B4-BE49-F238E27FC236}">
                <a16:creationId xmlns:a16="http://schemas.microsoft.com/office/drawing/2014/main" id="{87BF5393-3915-4A33-8C66-C36C1802C84E}"/>
              </a:ext>
            </a:extLst>
          </p:cNvPr>
          <p:cNvSpPr txBox="1">
            <a:spLocks/>
          </p:cNvSpPr>
          <p:nvPr/>
        </p:nvSpPr>
        <p:spPr>
          <a:xfrm>
            <a:off x="609600" y="1453839"/>
            <a:ext cx="8451955" cy="4937960"/>
          </a:xfrm>
          <a:prstGeom prst="rect">
            <a:avLst/>
          </a:prstGeom>
        </p:spPr>
        <p:txBody>
          <a:bodyPr vert="horz" lIns="91440" tIns="45720" rIns="91440" bIns="45720" rtlCol="0">
            <a:normAutofit/>
          </a:bodyPr>
          <a:lstStyle>
            <a:lvl1pPr marL="228600" indent="-228600" algn="l" defTabSz="914400" rtl="0" eaLnBrk="1" latinLnBrk="0" hangingPunct="1">
              <a:spcBef>
                <a:spcPts val="1800"/>
              </a:spcBef>
              <a:buClr>
                <a:schemeClr val="accent1"/>
              </a:buClr>
              <a:buSzPct val="100000"/>
              <a:buFont typeface="Wingdings 2" pitchFamily="18" charset="2"/>
              <a:buChar char="¡"/>
              <a:defRPr sz="1800" kern="1200">
                <a:solidFill>
                  <a:schemeClr val="tx2"/>
                </a:solidFill>
                <a:latin typeface="+mn-lt"/>
                <a:ea typeface="+mn-ea"/>
                <a:cs typeface="+mn-cs"/>
              </a:defRPr>
            </a:lvl1pPr>
            <a:lvl2pPr marL="457200" indent="-228600" algn="l" defTabSz="914400" rtl="0" eaLnBrk="1" latinLnBrk="0" hangingPunct="1">
              <a:spcBef>
                <a:spcPts val="600"/>
              </a:spcBef>
              <a:buClr>
                <a:schemeClr val="accent1">
                  <a:lumMod val="50000"/>
                </a:schemeClr>
              </a:buClr>
              <a:buSzPct val="100000"/>
              <a:buFont typeface="Wingdings 2" pitchFamily="18" charset="2"/>
              <a:buChar char="¡"/>
              <a:defRPr sz="1800" kern="1200">
                <a:solidFill>
                  <a:schemeClr val="tx2"/>
                </a:solidFill>
                <a:latin typeface="+mn-lt"/>
                <a:ea typeface="+mn-ea"/>
                <a:cs typeface="+mn-cs"/>
              </a:defRPr>
            </a:lvl2pPr>
            <a:lvl3pPr marL="685800" indent="-228600" algn="l" defTabSz="914400" rtl="0" eaLnBrk="1" latinLnBrk="0" hangingPunct="1">
              <a:spcBef>
                <a:spcPts val="600"/>
              </a:spcBef>
              <a:buClr>
                <a:schemeClr val="accent1"/>
              </a:buClr>
              <a:buSzPct val="100000"/>
              <a:buFont typeface="Wingdings 2" pitchFamily="18" charset="2"/>
              <a:buChar char="¡"/>
              <a:defRPr sz="1800" kern="1200">
                <a:solidFill>
                  <a:schemeClr val="tx2"/>
                </a:solidFill>
                <a:latin typeface="+mn-lt"/>
                <a:ea typeface="+mn-ea"/>
                <a:cs typeface="+mn-cs"/>
              </a:defRPr>
            </a:lvl3pPr>
            <a:lvl4pPr marL="914400" indent="-228600" algn="l" defTabSz="914400" rtl="0" eaLnBrk="1" latinLnBrk="0" hangingPunct="1">
              <a:spcBef>
                <a:spcPts val="600"/>
              </a:spcBef>
              <a:buClr>
                <a:schemeClr val="accent1">
                  <a:lumMod val="50000"/>
                </a:schemeClr>
              </a:buClr>
              <a:buSzPct val="100000"/>
              <a:buFont typeface="Wingdings 2" pitchFamily="18" charset="2"/>
              <a:buChar char="¡"/>
              <a:defRPr sz="1800" kern="1200">
                <a:solidFill>
                  <a:schemeClr val="tx2"/>
                </a:solidFill>
                <a:latin typeface="+mn-lt"/>
                <a:ea typeface="+mn-ea"/>
                <a:cs typeface="+mn-cs"/>
              </a:defRPr>
            </a:lvl4pPr>
            <a:lvl5pPr marL="1143000" indent="-228600" algn="l" defTabSz="914400" rtl="0" eaLnBrk="1" latinLnBrk="0" hangingPunct="1">
              <a:spcBef>
                <a:spcPts val="600"/>
              </a:spcBef>
              <a:buClr>
                <a:schemeClr val="accent1"/>
              </a:buClr>
              <a:buSzPct val="100000"/>
              <a:buFont typeface="Wingdings 2" pitchFamily="18" charset="2"/>
              <a:buChar char="¡"/>
              <a:defRPr sz="1800" kern="1200">
                <a:solidFill>
                  <a:schemeClr val="tx2"/>
                </a:solidFill>
                <a:latin typeface="+mn-lt"/>
                <a:ea typeface="+mn-ea"/>
                <a:cs typeface="+mn-cs"/>
              </a:defRPr>
            </a:lvl5pPr>
            <a:lvl6pPr marL="1377950" indent="-228600" algn="l" defTabSz="914400" rtl="0" eaLnBrk="1" latinLnBrk="0" hangingPunct="1">
              <a:spcBef>
                <a:spcPct val="20000"/>
              </a:spcBef>
              <a:buClr>
                <a:schemeClr val="accent1">
                  <a:lumMod val="50000"/>
                </a:schemeClr>
              </a:buClr>
              <a:buFont typeface="Wingdings 2" pitchFamily="18" charset="2"/>
              <a:buChar char=""/>
              <a:defRPr lang="en-US" sz="1800" kern="1200">
                <a:solidFill>
                  <a:schemeClr val="tx2"/>
                </a:solidFill>
                <a:latin typeface="+mn-lt"/>
                <a:ea typeface="+mn-ea"/>
                <a:cs typeface="+mn-cs"/>
              </a:defRPr>
            </a:lvl6pPr>
            <a:lvl7pPr marL="1603375" indent="-228600" algn="l" defTabSz="914400" rtl="0" eaLnBrk="1" latinLnBrk="0" hangingPunct="1">
              <a:spcBef>
                <a:spcPct val="20000"/>
              </a:spcBef>
              <a:buClr>
                <a:schemeClr val="accent1"/>
              </a:buClr>
              <a:buFont typeface="Wingdings 2" pitchFamily="18" charset="2"/>
              <a:buChar char=""/>
              <a:defRPr lang="en-US" sz="1800" kern="1200">
                <a:solidFill>
                  <a:schemeClr val="tx2"/>
                </a:solidFill>
                <a:latin typeface="+mn-lt"/>
                <a:ea typeface="+mn-ea"/>
                <a:cs typeface="+mn-cs"/>
              </a:defRPr>
            </a:lvl7pPr>
            <a:lvl8pPr marL="1830388" indent="-228600" algn="l" defTabSz="914400" rtl="0" eaLnBrk="1" latinLnBrk="0" hangingPunct="1">
              <a:spcBef>
                <a:spcPct val="20000"/>
              </a:spcBef>
              <a:buClr>
                <a:schemeClr val="accent1">
                  <a:lumMod val="50000"/>
                </a:schemeClr>
              </a:buClr>
              <a:buFont typeface="Wingdings 2" pitchFamily="18" charset="2"/>
              <a:buChar char=""/>
              <a:defRPr lang="en-US" sz="1800" kern="1200">
                <a:solidFill>
                  <a:schemeClr val="tx2"/>
                </a:solidFill>
                <a:latin typeface="+mn-lt"/>
                <a:ea typeface="+mn-ea"/>
                <a:cs typeface="+mn-cs"/>
              </a:defRPr>
            </a:lvl8pPr>
            <a:lvl9pPr marL="2057400" indent="-228600" algn="l" defTabSz="914400" rtl="0" eaLnBrk="1" latinLnBrk="0" hangingPunct="1">
              <a:spcBef>
                <a:spcPct val="20000"/>
              </a:spcBef>
              <a:buClr>
                <a:schemeClr val="accent1"/>
              </a:buClr>
              <a:buFont typeface="Wingdings 2" pitchFamily="18" charset="2"/>
              <a:buChar char=""/>
              <a:defRPr lang="en-US" sz="1800" kern="1200">
                <a:solidFill>
                  <a:schemeClr val="tx2"/>
                </a:solidFill>
                <a:latin typeface="+mn-lt"/>
                <a:ea typeface="+mn-ea"/>
                <a:cs typeface="+mn-cs"/>
              </a:defRPr>
            </a:lvl9pPr>
          </a:lstStyle>
          <a:p>
            <a:pPr lvl="2">
              <a:spcBef>
                <a:spcPts val="1200"/>
              </a:spcBef>
            </a:pPr>
            <a:endParaRPr lang="en-US" sz="2200"/>
          </a:p>
        </p:txBody>
      </p:sp>
      <p:sp>
        <p:nvSpPr>
          <p:cNvPr id="9" name="Rectangle 2">
            <a:extLst>
              <a:ext uri="{FF2B5EF4-FFF2-40B4-BE49-F238E27FC236}">
                <a16:creationId xmlns:a16="http://schemas.microsoft.com/office/drawing/2014/main" id="{9061DBE6-2891-45D8-9FB6-EE991728F174}"/>
              </a:ext>
            </a:extLst>
          </p:cNvPr>
          <p:cNvSpPr txBox="1">
            <a:spLocks/>
          </p:cNvSpPr>
          <p:nvPr/>
        </p:nvSpPr>
        <p:spPr>
          <a:xfrm>
            <a:off x="762000" y="1606239"/>
            <a:ext cx="8451955" cy="4937960"/>
          </a:xfrm>
          <a:prstGeom prst="rect">
            <a:avLst/>
          </a:prstGeom>
        </p:spPr>
        <p:txBody>
          <a:bodyPr vert="horz" lIns="91440" tIns="45720" rIns="91440" bIns="45720" rtlCol="0">
            <a:normAutofit/>
          </a:bodyPr>
          <a:lstStyle>
            <a:lvl1pPr marL="228600" indent="-228600" algn="l" defTabSz="914400" rtl="0" eaLnBrk="1" latinLnBrk="0" hangingPunct="1">
              <a:spcBef>
                <a:spcPts val="1800"/>
              </a:spcBef>
              <a:buClr>
                <a:schemeClr val="accent1"/>
              </a:buClr>
              <a:buSzPct val="100000"/>
              <a:buFont typeface="Wingdings 2" pitchFamily="18" charset="2"/>
              <a:buChar char="¡"/>
              <a:defRPr sz="1800" kern="1200">
                <a:solidFill>
                  <a:schemeClr val="tx2"/>
                </a:solidFill>
                <a:latin typeface="+mn-lt"/>
                <a:ea typeface="+mn-ea"/>
                <a:cs typeface="+mn-cs"/>
              </a:defRPr>
            </a:lvl1pPr>
            <a:lvl2pPr marL="457200" indent="-228600" algn="l" defTabSz="914400" rtl="0" eaLnBrk="1" latinLnBrk="0" hangingPunct="1">
              <a:spcBef>
                <a:spcPts val="600"/>
              </a:spcBef>
              <a:buClr>
                <a:schemeClr val="accent1">
                  <a:lumMod val="50000"/>
                </a:schemeClr>
              </a:buClr>
              <a:buSzPct val="100000"/>
              <a:buFont typeface="Wingdings 2" pitchFamily="18" charset="2"/>
              <a:buChar char="¡"/>
              <a:defRPr sz="1800" kern="1200">
                <a:solidFill>
                  <a:schemeClr val="tx2"/>
                </a:solidFill>
                <a:latin typeface="+mn-lt"/>
                <a:ea typeface="+mn-ea"/>
                <a:cs typeface="+mn-cs"/>
              </a:defRPr>
            </a:lvl2pPr>
            <a:lvl3pPr marL="685800" indent="-228600" algn="l" defTabSz="914400" rtl="0" eaLnBrk="1" latinLnBrk="0" hangingPunct="1">
              <a:spcBef>
                <a:spcPts val="600"/>
              </a:spcBef>
              <a:buClr>
                <a:schemeClr val="accent1"/>
              </a:buClr>
              <a:buSzPct val="100000"/>
              <a:buFont typeface="Wingdings 2" pitchFamily="18" charset="2"/>
              <a:buChar char="¡"/>
              <a:defRPr sz="1800" kern="1200">
                <a:solidFill>
                  <a:schemeClr val="tx2"/>
                </a:solidFill>
                <a:latin typeface="+mn-lt"/>
                <a:ea typeface="+mn-ea"/>
                <a:cs typeface="+mn-cs"/>
              </a:defRPr>
            </a:lvl3pPr>
            <a:lvl4pPr marL="914400" indent="-228600" algn="l" defTabSz="914400" rtl="0" eaLnBrk="1" latinLnBrk="0" hangingPunct="1">
              <a:spcBef>
                <a:spcPts val="600"/>
              </a:spcBef>
              <a:buClr>
                <a:schemeClr val="accent1">
                  <a:lumMod val="50000"/>
                </a:schemeClr>
              </a:buClr>
              <a:buSzPct val="100000"/>
              <a:buFont typeface="Wingdings 2" pitchFamily="18" charset="2"/>
              <a:buChar char="¡"/>
              <a:defRPr sz="1800" kern="1200">
                <a:solidFill>
                  <a:schemeClr val="tx2"/>
                </a:solidFill>
                <a:latin typeface="+mn-lt"/>
                <a:ea typeface="+mn-ea"/>
                <a:cs typeface="+mn-cs"/>
              </a:defRPr>
            </a:lvl4pPr>
            <a:lvl5pPr marL="1143000" indent="-228600" algn="l" defTabSz="914400" rtl="0" eaLnBrk="1" latinLnBrk="0" hangingPunct="1">
              <a:spcBef>
                <a:spcPts val="600"/>
              </a:spcBef>
              <a:buClr>
                <a:schemeClr val="accent1"/>
              </a:buClr>
              <a:buSzPct val="100000"/>
              <a:buFont typeface="Wingdings 2" pitchFamily="18" charset="2"/>
              <a:buChar char="¡"/>
              <a:defRPr sz="1800" kern="1200">
                <a:solidFill>
                  <a:schemeClr val="tx2"/>
                </a:solidFill>
                <a:latin typeface="+mn-lt"/>
                <a:ea typeface="+mn-ea"/>
                <a:cs typeface="+mn-cs"/>
              </a:defRPr>
            </a:lvl5pPr>
            <a:lvl6pPr marL="1377950" indent="-228600" algn="l" defTabSz="914400" rtl="0" eaLnBrk="1" latinLnBrk="0" hangingPunct="1">
              <a:spcBef>
                <a:spcPct val="20000"/>
              </a:spcBef>
              <a:buClr>
                <a:schemeClr val="accent1">
                  <a:lumMod val="50000"/>
                </a:schemeClr>
              </a:buClr>
              <a:buFont typeface="Wingdings 2" pitchFamily="18" charset="2"/>
              <a:buChar char=""/>
              <a:defRPr lang="en-US" sz="1800" kern="1200">
                <a:solidFill>
                  <a:schemeClr val="tx2"/>
                </a:solidFill>
                <a:latin typeface="+mn-lt"/>
                <a:ea typeface="+mn-ea"/>
                <a:cs typeface="+mn-cs"/>
              </a:defRPr>
            </a:lvl6pPr>
            <a:lvl7pPr marL="1603375" indent="-228600" algn="l" defTabSz="914400" rtl="0" eaLnBrk="1" latinLnBrk="0" hangingPunct="1">
              <a:spcBef>
                <a:spcPct val="20000"/>
              </a:spcBef>
              <a:buClr>
                <a:schemeClr val="accent1"/>
              </a:buClr>
              <a:buFont typeface="Wingdings 2" pitchFamily="18" charset="2"/>
              <a:buChar char=""/>
              <a:defRPr lang="en-US" sz="1800" kern="1200">
                <a:solidFill>
                  <a:schemeClr val="tx2"/>
                </a:solidFill>
                <a:latin typeface="+mn-lt"/>
                <a:ea typeface="+mn-ea"/>
                <a:cs typeface="+mn-cs"/>
              </a:defRPr>
            </a:lvl7pPr>
            <a:lvl8pPr marL="1830388" indent="-228600" algn="l" defTabSz="914400" rtl="0" eaLnBrk="1" latinLnBrk="0" hangingPunct="1">
              <a:spcBef>
                <a:spcPct val="20000"/>
              </a:spcBef>
              <a:buClr>
                <a:schemeClr val="accent1">
                  <a:lumMod val="50000"/>
                </a:schemeClr>
              </a:buClr>
              <a:buFont typeface="Wingdings 2" pitchFamily="18" charset="2"/>
              <a:buChar char=""/>
              <a:defRPr lang="en-US" sz="1800" kern="1200">
                <a:solidFill>
                  <a:schemeClr val="tx2"/>
                </a:solidFill>
                <a:latin typeface="+mn-lt"/>
                <a:ea typeface="+mn-ea"/>
                <a:cs typeface="+mn-cs"/>
              </a:defRPr>
            </a:lvl8pPr>
            <a:lvl9pPr marL="2057400" indent="-228600" algn="l" defTabSz="914400" rtl="0" eaLnBrk="1" latinLnBrk="0" hangingPunct="1">
              <a:spcBef>
                <a:spcPct val="20000"/>
              </a:spcBef>
              <a:buClr>
                <a:schemeClr val="accent1"/>
              </a:buClr>
              <a:buFont typeface="Wingdings 2" pitchFamily="18" charset="2"/>
              <a:buChar char=""/>
              <a:defRPr lang="en-US" sz="1800" kern="1200">
                <a:solidFill>
                  <a:schemeClr val="tx2"/>
                </a:solidFill>
                <a:latin typeface="+mn-lt"/>
                <a:ea typeface="+mn-ea"/>
                <a:cs typeface="+mn-cs"/>
              </a:defRPr>
            </a:lvl9pPr>
          </a:lstStyle>
          <a:p>
            <a:pPr>
              <a:spcBef>
                <a:spcPts val="1200"/>
              </a:spcBef>
            </a:pPr>
            <a:endParaRPr lang="en-US" sz="2200"/>
          </a:p>
        </p:txBody>
      </p:sp>
      <p:graphicFrame>
        <p:nvGraphicFramePr>
          <p:cNvPr id="13" name="Table 12">
            <a:extLst>
              <a:ext uri="{FF2B5EF4-FFF2-40B4-BE49-F238E27FC236}">
                <a16:creationId xmlns:a16="http://schemas.microsoft.com/office/drawing/2014/main" id="{B869B955-2B12-4BD0-B6D8-5FB6A8E067DF}"/>
              </a:ext>
            </a:extLst>
          </p:cNvPr>
          <p:cNvGraphicFramePr>
            <a:graphicFrameLocks noGrp="1"/>
          </p:cNvGraphicFramePr>
          <p:nvPr>
            <p:extLst>
              <p:ext uri="{D42A27DB-BD31-4B8C-83A1-F6EECF244321}">
                <p14:modId xmlns:p14="http://schemas.microsoft.com/office/powerpoint/2010/main" val="3649327435"/>
              </p:ext>
            </p:extLst>
          </p:nvPr>
        </p:nvGraphicFramePr>
        <p:xfrm>
          <a:off x="3823132" y="1678295"/>
          <a:ext cx="1219200" cy="1097280"/>
        </p:xfrm>
        <a:graphic>
          <a:graphicData uri="http://schemas.openxmlformats.org/drawingml/2006/table">
            <a:tbl>
              <a:tblPr>
                <a:tableStyleId>{5C22544A-7EE6-4342-B048-85BDC9FD1C3A}</a:tableStyleId>
              </a:tblPr>
              <a:tblGrid>
                <a:gridCol w="406400">
                  <a:extLst>
                    <a:ext uri="{9D8B030D-6E8A-4147-A177-3AD203B41FA5}">
                      <a16:colId xmlns:a16="http://schemas.microsoft.com/office/drawing/2014/main" val="2077602489"/>
                    </a:ext>
                  </a:extLst>
                </a:gridCol>
                <a:gridCol w="406400">
                  <a:extLst>
                    <a:ext uri="{9D8B030D-6E8A-4147-A177-3AD203B41FA5}">
                      <a16:colId xmlns:a16="http://schemas.microsoft.com/office/drawing/2014/main" val="1636509511"/>
                    </a:ext>
                  </a:extLst>
                </a:gridCol>
                <a:gridCol w="406400">
                  <a:extLst>
                    <a:ext uri="{9D8B030D-6E8A-4147-A177-3AD203B41FA5}">
                      <a16:colId xmlns:a16="http://schemas.microsoft.com/office/drawing/2014/main" val="3184778762"/>
                    </a:ext>
                  </a:extLst>
                </a:gridCol>
              </a:tblGrid>
              <a:tr h="365757">
                <a:tc>
                  <a:txBody>
                    <a:bodyPr/>
                    <a:lstStyle/>
                    <a:p>
                      <a:pPr algn="ctr"/>
                      <a:r>
                        <a:rPr lang="en-US" b="1"/>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b="1"/>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b="1"/>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20202989"/>
                  </a:ext>
                </a:extLst>
              </a:tr>
              <a:tr h="365757">
                <a:tc>
                  <a:txBody>
                    <a:bodyPr/>
                    <a:lstStyle/>
                    <a:p>
                      <a:pPr algn="ctr"/>
                      <a:r>
                        <a:rPr lang="en-US" b="1"/>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b="1"/>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b="1"/>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60039716"/>
                  </a:ext>
                </a:extLst>
              </a:tr>
              <a:tr h="365757">
                <a:tc>
                  <a:txBody>
                    <a:bodyPr/>
                    <a:lstStyle/>
                    <a:p>
                      <a:pPr algn="ctr"/>
                      <a:r>
                        <a:rPr lang="en-US" b="1"/>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b="1"/>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b="1"/>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975357046"/>
                  </a:ext>
                </a:extLst>
              </a:tr>
            </a:tbl>
          </a:graphicData>
        </a:graphic>
      </p:graphicFrame>
      <p:pic>
        <p:nvPicPr>
          <p:cNvPr id="14" name="Picture 13">
            <a:extLst>
              <a:ext uri="{FF2B5EF4-FFF2-40B4-BE49-F238E27FC236}">
                <a16:creationId xmlns:a16="http://schemas.microsoft.com/office/drawing/2014/main" id="{0A522DA5-5144-4A5E-B4D1-86A5B9837456}"/>
              </a:ext>
            </a:extLst>
          </p:cNvPr>
          <p:cNvPicPr>
            <a:picLocks noChangeAspect="1"/>
          </p:cNvPicPr>
          <p:nvPr/>
        </p:nvPicPr>
        <p:blipFill>
          <a:blip r:embed="rId4"/>
          <a:stretch>
            <a:fillRect/>
          </a:stretch>
        </p:blipFill>
        <p:spPr>
          <a:xfrm>
            <a:off x="1008644" y="1363735"/>
            <a:ext cx="1905000" cy="1859000"/>
          </a:xfrm>
          <a:prstGeom prst="rect">
            <a:avLst/>
          </a:prstGeom>
        </p:spPr>
      </p:pic>
      <p:sp>
        <p:nvSpPr>
          <p:cNvPr id="16" name="TextBox 15">
            <a:extLst>
              <a:ext uri="{FF2B5EF4-FFF2-40B4-BE49-F238E27FC236}">
                <a16:creationId xmlns:a16="http://schemas.microsoft.com/office/drawing/2014/main" id="{B906518C-777F-4D63-A207-D01AD8F1B2DD}"/>
              </a:ext>
            </a:extLst>
          </p:cNvPr>
          <p:cNvSpPr txBox="1"/>
          <p:nvPr/>
        </p:nvSpPr>
        <p:spPr>
          <a:xfrm>
            <a:off x="3116096" y="1878769"/>
            <a:ext cx="388248" cy="646331"/>
          </a:xfrm>
          <a:prstGeom prst="rect">
            <a:avLst/>
          </a:prstGeom>
          <a:noFill/>
        </p:spPr>
        <p:txBody>
          <a:bodyPr wrap="none" rtlCol="0">
            <a:spAutoFit/>
          </a:bodyPr>
          <a:lstStyle/>
          <a:p>
            <a:r>
              <a:rPr lang="en-US" sz="3600" b="1"/>
              <a:t>*</a:t>
            </a:r>
            <a:endParaRPr lang="en-US" b="1"/>
          </a:p>
        </p:txBody>
      </p:sp>
      <p:cxnSp>
        <p:nvCxnSpPr>
          <p:cNvPr id="18" name="Straight Arrow Connector 17">
            <a:extLst>
              <a:ext uri="{FF2B5EF4-FFF2-40B4-BE49-F238E27FC236}">
                <a16:creationId xmlns:a16="http://schemas.microsoft.com/office/drawing/2014/main" id="{56C144DD-CD06-4BC3-B182-D1D6DFA8BDF4}"/>
              </a:ext>
            </a:extLst>
          </p:cNvPr>
          <p:cNvCxnSpPr>
            <a:cxnSpLocks/>
          </p:cNvCxnSpPr>
          <p:nvPr/>
        </p:nvCxnSpPr>
        <p:spPr>
          <a:xfrm>
            <a:off x="5334000" y="2201935"/>
            <a:ext cx="685800" cy="0"/>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sp>
        <p:nvSpPr>
          <p:cNvPr id="22" name="Rectangle 21">
            <a:extLst>
              <a:ext uri="{FF2B5EF4-FFF2-40B4-BE49-F238E27FC236}">
                <a16:creationId xmlns:a16="http://schemas.microsoft.com/office/drawing/2014/main" id="{293D1BE4-D52B-4339-8502-49F82C282EDE}"/>
              </a:ext>
            </a:extLst>
          </p:cNvPr>
          <p:cNvSpPr/>
          <p:nvPr/>
        </p:nvSpPr>
        <p:spPr>
          <a:xfrm>
            <a:off x="1008644" y="1363735"/>
            <a:ext cx="1905000" cy="1857375"/>
          </a:xfrm>
          <a:prstGeom prst="rect">
            <a:avLst/>
          </a:prstGeom>
          <a:noFill/>
          <a:ln w="38100">
            <a:solidFill>
              <a:schemeClr val="tx1"/>
            </a:solid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n w="0"/>
              <a:solidFill>
                <a:schemeClr val="tx1"/>
              </a:solidFill>
              <a:effectLst>
                <a:outerShdw blurRad="38100" dist="19050" dir="2700000" algn="tl" rotWithShape="0">
                  <a:schemeClr val="dk1">
                    <a:alpha val="40000"/>
                  </a:schemeClr>
                </a:outerShdw>
              </a:effectLst>
            </a:endParaRPr>
          </a:p>
        </p:txBody>
      </p:sp>
      <p:sp>
        <p:nvSpPr>
          <p:cNvPr id="23" name="Rectangle 22">
            <a:extLst>
              <a:ext uri="{FF2B5EF4-FFF2-40B4-BE49-F238E27FC236}">
                <a16:creationId xmlns:a16="http://schemas.microsoft.com/office/drawing/2014/main" id="{A5520467-927F-4A2D-99C7-3F99501210F2}"/>
              </a:ext>
            </a:extLst>
          </p:cNvPr>
          <p:cNvSpPr/>
          <p:nvPr/>
        </p:nvSpPr>
        <p:spPr>
          <a:xfrm>
            <a:off x="6324600" y="1335160"/>
            <a:ext cx="1905000" cy="1857375"/>
          </a:xfrm>
          <a:prstGeom prst="rect">
            <a:avLst/>
          </a:prstGeom>
          <a:noFill/>
          <a:ln w="38100">
            <a:solidFill>
              <a:schemeClr val="tx1"/>
            </a:solid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n w="0"/>
              <a:solidFill>
                <a:schemeClr val="tx1"/>
              </a:solidFill>
              <a:effectLst>
                <a:outerShdw blurRad="38100" dist="19050" dir="2700000" algn="tl" rotWithShape="0">
                  <a:schemeClr val="dk1">
                    <a:alpha val="40000"/>
                  </a:schemeClr>
                </a:outerShdw>
              </a:effectLst>
            </a:endParaRPr>
          </a:p>
        </p:txBody>
      </p:sp>
      <p:sp>
        <p:nvSpPr>
          <p:cNvPr id="24" name="Rectangle 23">
            <a:extLst>
              <a:ext uri="{FF2B5EF4-FFF2-40B4-BE49-F238E27FC236}">
                <a16:creationId xmlns:a16="http://schemas.microsoft.com/office/drawing/2014/main" id="{485C2400-E441-47D1-B947-163CD6FCE3B3}"/>
              </a:ext>
            </a:extLst>
          </p:cNvPr>
          <p:cNvSpPr/>
          <p:nvPr/>
        </p:nvSpPr>
        <p:spPr>
          <a:xfrm>
            <a:off x="6324600" y="3906591"/>
            <a:ext cx="1905000" cy="1857375"/>
          </a:xfrm>
          <a:prstGeom prst="rect">
            <a:avLst/>
          </a:prstGeom>
          <a:noFill/>
          <a:ln w="38100">
            <a:solidFill>
              <a:schemeClr val="tx1"/>
            </a:solid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n w="0"/>
              <a:solidFill>
                <a:schemeClr val="tx1"/>
              </a:solidFill>
              <a:effectLst>
                <a:outerShdw blurRad="38100" dist="19050" dir="2700000" algn="tl" rotWithShape="0">
                  <a:schemeClr val="dk1">
                    <a:alpha val="40000"/>
                  </a:schemeClr>
                </a:outerShdw>
              </a:effectLst>
            </a:endParaRPr>
          </a:p>
        </p:txBody>
      </p:sp>
      <p:graphicFrame>
        <p:nvGraphicFramePr>
          <p:cNvPr id="27" name="Table 26">
            <a:extLst>
              <a:ext uri="{FF2B5EF4-FFF2-40B4-BE49-F238E27FC236}">
                <a16:creationId xmlns:a16="http://schemas.microsoft.com/office/drawing/2014/main" id="{8D05CF67-6317-4745-855F-9425B9FF3A96}"/>
              </a:ext>
            </a:extLst>
          </p:cNvPr>
          <p:cNvGraphicFramePr>
            <a:graphicFrameLocks noGrp="1"/>
          </p:cNvGraphicFramePr>
          <p:nvPr>
            <p:extLst>
              <p:ext uri="{D42A27DB-BD31-4B8C-83A1-F6EECF244321}">
                <p14:modId xmlns:p14="http://schemas.microsoft.com/office/powerpoint/2010/main" val="1425231675"/>
              </p:ext>
            </p:extLst>
          </p:nvPr>
        </p:nvGraphicFramePr>
        <p:xfrm>
          <a:off x="3805088" y="4164320"/>
          <a:ext cx="1219200" cy="1097280"/>
        </p:xfrm>
        <a:graphic>
          <a:graphicData uri="http://schemas.openxmlformats.org/drawingml/2006/table">
            <a:tbl>
              <a:tblPr>
                <a:tableStyleId>{5C22544A-7EE6-4342-B048-85BDC9FD1C3A}</a:tableStyleId>
              </a:tblPr>
              <a:tblGrid>
                <a:gridCol w="406400">
                  <a:extLst>
                    <a:ext uri="{9D8B030D-6E8A-4147-A177-3AD203B41FA5}">
                      <a16:colId xmlns:a16="http://schemas.microsoft.com/office/drawing/2014/main" val="2077602489"/>
                    </a:ext>
                  </a:extLst>
                </a:gridCol>
                <a:gridCol w="406400">
                  <a:extLst>
                    <a:ext uri="{9D8B030D-6E8A-4147-A177-3AD203B41FA5}">
                      <a16:colId xmlns:a16="http://schemas.microsoft.com/office/drawing/2014/main" val="1636509511"/>
                    </a:ext>
                  </a:extLst>
                </a:gridCol>
                <a:gridCol w="406400">
                  <a:extLst>
                    <a:ext uri="{9D8B030D-6E8A-4147-A177-3AD203B41FA5}">
                      <a16:colId xmlns:a16="http://schemas.microsoft.com/office/drawing/2014/main" val="3184778762"/>
                    </a:ext>
                  </a:extLst>
                </a:gridCol>
              </a:tblGrid>
              <a:tr h="365757">
                <a:tc>
                  <a:txBody>
                    <a:bodyPr/>
                    <a:lstStyle/>
                    <a:p>
                      <a:pPr algn="ctr"/>
                      <a:r>
                        <a:rPr lang="en-US" b="1"/>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b="1"/>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b="1"/>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20202989"/>
                  </a:ext>
                </a:extLst>
              </a:tr>
              <a:tr h="365757">
                <a:tc>
                  <a:txBody>
                    <a:bodyPr/>
                    <a:lstStyle/>
                    <a:p>
                      <a:pPr algn="ctr"/>
                      <a:r>
                        <a:rPr lang="en-US" b="1"/>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b="1"/>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b="1"/>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60039716"/>
                  </a:ext>
                </a:extLst>
              </a:tr>
              <a:tr h="365757">
                <a:tc>
                  <a:txBody>
                    <a:bodyPr/>
                    <a:lstStyle/>
                    <a:p>
                      <a:pPr algn="ctr"/>
                      <a:r>
                        <a:rPr lang="en-US" b="1"/>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b="1"/>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b="1"/>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975357046"/>
                  </a:ext>
                </a:extLst>
              </a:tr>
            </a:tbl>
          </a:graphicData>
        </a:graphic>
      </p:graphicFrame>
      <p:pic>
        <p:nvPicPr>
          <p:cNvPr id="28" name="Picture 27">
            <a:extLst>
              <a:ext uri="{FF2B5EF4-FFF2-40B4-BE49-F238E27FC236}">
                <a16:creationId xmlns:a16="http://schemas.microsoft.com/office/drawing/2014/main" id="{D50CC38F-77AE-4B1C-8CF3-73DDC3DE1ACE}"/>
              </a:ext>
            </a:extLst>
          </p:cNvPr>
          <p:cNvPicPr>
            <a:picLocks noChangeAspect="1"/>
          </p:cNvPicPr>
          <p:nvPr/>
        </p:nvPicPr>
        <p:blipFill>
          <a:blip r:embed="rId4"/>
          <a:stretch>
            <a:fillRect/>
          </a:stretch>
        </p:blipFill>
        <p:spPr>
          <a:xfrm>
            <a:off x="990600" y="3849760"/>
            <a:ext cx="1905000" cy="1859000"/>
          </a:xfrm>
          <a:prstGeom prst="rect">
            <a:avLst/>
          </a:prstGeom>
        </p:spPr>
      </p:pic>
      <p:sp>
        <p:nvSpPr>
          <p:cNvPr id="29" name="TextBox 28">
            <a:extLst>
              <a:ext uri="{FF2B5EF4-FFF2-40B4-BE49-F238E27FC236}">
                <a16:creationId xmlns:a16="http://schemas.microsoft.com/office/drawing/2014/main" id="{89F524FD-B10B-41A3-BBDA-256FC81936B0}"/>
              </a:ext>
            </a:extLst>
          </p:cNvPr>
          <p:cNvSpPr txBox="1"/>
          <p:nvPr/>
        </p:nvSpPr>
        <p:spPr>
          <a:xfrm>
            <a:off x="3098052" y="4364794"/>
            <a:ext cx="388248" cy="646331"/>
          </a:xfrm>
          <a:prstGeom prst="rect">
            <a:avLst/>
          </a:prstGeom>
          <a:noFill/>
        </p:spPr>
        <p:txBody>
          <a:bodyPr wrap="none" rtlCol="0">
            <a:spAutoFit/>
          </a:bodyPr>
          <a:lstStyle/>
          <a:p>
            <a:r>
              <a:rPr lang="en-US" sz="3600" b="1"/>
              <a:t>*</a:t>
            </a:r>
            <a:endParaRPr lang="en-US" b="1"/>
          </a:p>
        </p:txBody>
      </p:sp>
      <p:cxnSp>
        <p:nvCxnSpPr>
          <p:cNvPr id="30" name="Straight Arrow Connector 29">
            <a:extLst>
              <a:ext uri="{FF2B5EF4-FFF2-40B4-BE49-F238E27FC236}">
                <a16:creationId xmlns:a16="http://schemas.microsoft.com/office/drawing/2014/main" id="{3B952446-4A33-40AE-A716-7F2C45BB0832}"/>
              </a:ext>
            </a:extLst>
          </p:cNvPr>
          <p:cNvCxnSpPr>
            <a:cxnSpLocks/>
          </p:cNvCxnSpPr>
          <p:nvPr/>
        </p:nvCxnSpPr>
        <p:spPr>
          <a:xfrm>
            <a:off x="5315956" y="4687960"/>
            <a:ext cx="685800" cy="0"/>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sp>
        <p:nvSpPr>
          <p:cNvPr id="31" name="Rectangle 30">
            <a:extLst>
              <a:ext uri="{FF2B5EF4-FFF2-40B4-BE49-F238E27FC236}">
                <a16:creationId xmlns:a16="http://schemas.microsoft.com/office/drawing/2014/main" id="{70328118-5F2D-4A19-B50A-4F0AA3B306B8}"/>
              </a:ext>
            </a:extLst>
          </p:cNvPr>
          <p:cNvSpPr/>
          <p:nvPr/>
        </p:nvSpPr>
        <p:spPr>
          <a:xfrm>
            <a:off x="990600" y="3849760"/>
            <a:ext cx="1905000" cy="1857375"/>
          </a:xfrm>
          <a:prstGeom prst="rect">
            <a:avLst/>
          </a:prstGeom>
          <a:noFill/>
          <a:ln w="38100">
            <a:solidFill>
              <a:schemeClr val="tx1"/>
            </a:solid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n w="0"/>
              <a:solidFill>
                <a:schemeClr val="tx1"/>
              </a:solidFill>
              <a:effectLst>
                <a:outerShdw blurRad="38100" dist="19050" dir="2700000" algn="tl" rotWithShape="0">
                  <a:schemeClr val="dk1">
                    <a:alpha val="40000"/>
                  </a:schemeClr>
                </a:outerShdw>
              </a:effectLst>
            </a:endParaRPr>
          </a:p>
        </p:txBody>
      </p:sp>
      <p:sp>
        <p:nvSpPr>
          <p:cNvPr id="32" name="TextBox 31">
            <a:extLst>
              <a:ext uri="{FF2B5EF4-FFF2-40B4-BE49-F238E27FC236}">
                <a16:creationId xmlns:a16="http://schemas.microsoft.com/office/drawing/2014/main" id="{187E4510-54F5-4064-8344-48B43E85AD2C}"/>
              </a:ext>
            </a:extLst>
          </p:cNvPr>
          <p:cNvSpPr txBox="1"/>
          <p:nvPr/>
        </p:nvSpPr>
        <p:spPr>
          <a:xfrm>
            <a:off x="970052" y="5841752"/>
            <a:ext cx="1653017" cy="338554"/>
          </a:xfrm>
          <a:prstGeom prst="rect">
            <a:avLst/>
          </a:prstGeom>
          <a:noFill/>
        </p:spPr>
        <p:txBody>
          <a:bodyPr wrap="none" rtlCol="0">
            <a:spAutoFit/>
          </a:bodyPr>
          <a:lstStyle/>
          <a:p>
            <a:r>
              <a:rPr lang="en-US" sz="1600"/>
              <a:t>Original image</a:t>
            </a:r>
          </a:p>
        </p:txBody>
      </p:sp>
      <p:sp>
        <p:nvSpPr>
          <p:cNvPr id="33" name="TextBox 32">
            <a:extLst>
              <a:ext uri="{FF2B5EF4-FFF2-40B4-BE49-F238E27FC236}">
                <a16:creationId xmlns:a16="http://schemas.microsoft.com/office/drawing/2014/main" id="{92635E20-A78F-4C1C-BB84-7690413E35A2}"/>
              </a:ext>
            </a:extLst>
          </p:cNvPr>
          <p:cNvSpPr txBox="1"/>
          <p:nvPr/>
        </p:nvSpPr>
        <p:spPr>
          <a:xfrm>
            <a:off x="1134635" y="3274553"/>
            <a:ext cx="1653017" cy="338554"/>
          </a:xfrm>
          <a:prstGeom prst="rect">
            <a:avLst/>
          </a:prstGeom>
          <a:noFill/>
        </p:spPr>
        <p:txBody>
          <a:bodyPr wrap="none" rtlCol="0">
            <a:spAutoFit/>
          </a:bodyPr>
          <a:lstStyle/>
          <a:p>
            <a:r>
              <a:rPr lang="en-US" sz="1600"/>
              <a:t>Original image</a:t>
            </a:r>
          </a:p>
        </p:txBody>
      </p:sp>
      <p:sp>
        <p:nvSpPr>
          <p:cNvPr id="34" name="TextBox 33">
            <a:extLst>
              <a:ext uri="{FF2B5EF4-FFF2-40B4-BE49-F238E27FC236}">
                <a16:creationId xmlns:a16="http://schemas.microsoft.com/office/drawing/2014/main" id="{40E9AE88-A041-4CC6-94DC-A53A0B62C3C2}"/>
              </a:ext>
            </a:extLst>
          </p:cNvPr>
          <p:cNvSpPr txBox="1"/>
          <p:nvPr/>
        </p:nvSpPr>
        <p:spPr>
          <a:xfrm>
            <a:off x="6503607" y="3193043"/>
            <a:ext cx="1662635" cy="584775"/>
          </a:xfrm>
          <a:prstGeom prst="rect">
            <a:avLst/>
          </a:prstGeom>
          <a:noFill/>
        </p:spPr>
        <p:txBody>
          <a:bodyPr wrap="none" rtlCol="0">
            <a:spAutoFit/>
          </a:bodyPr>
          <a:lstStyle/>
          <a:p>
            <a:r>
              <a:rPr lang="en-US" sz="1600"/>
              <a:t>Filtered image </a:t>
            </a:r>
          </a:p>
          <a:p>
            <a:r>
              <a:rPr lang="en-US" sz="1600"/>
              <a:t>(no change)</a:t>
            </a:r>
          </a:p>
        </p:txBody>
      </p:sp>
      <p:sp>
        <p:nvSpPr>
          <p:cNvPr id="35" name="TextBox 34">
            <a:extLst>
              <a:ext uri="{FF2B5EF4-FFF2-40B4-BE49-F238E27FC236}">
                <a16:creationId xmlns:a16="http://schemas.microsoft.com/office/drawing/2014/main" id="{A467694E-E563-495D-BB38-D7D4EEC306B0}"/>
              </a:ext>
            </a:extLst>
          </p:cNvPr>
          <p:cNvSpPr txBox="1"/>
          <p:nvPr/>
        </p:nvSpPr>
        <p:spPr>
          <a:xfrm>
            <a:off x="6271498" y="5725015"/>
            <a:ext cx="2339102" cy="584775"/>
          </a:xfrm>
          <a:prstGeom prst="rect">
            <a:avLst/>
          </a:prstGeom>
          <a:noFill/>
        </p:spPr>
        <p:txBody>
          <a:bodyPr wrap="none" rtlCol="0">
            <a:spAutoFit/>
          </a:bodyPr>
          <a:lstStyle/>
          <a:p>
            <a:r>
              <a:rPr lang="en-US" sz="1600"/>
              <a:t>Filtered image </a:t>
            </a:r>
          </a:p>
          <a:p>
            <a:r>
              <a:rPr lang="en-US" sz="1600"/>
              <a:t>(shifted left by 1 pixel)</a:t>
            </a:r>
          </a:p>
        </p:txBody>
      </p:sp>
      <p:sp>
        <p:nvSpPr>
          <p:cNvPr id="36" name="Rectangle 35">
            <a:extLst>
              <a:ext uri="{FF2B5EF4-FFF2-40B4-BE49-F238E27FC236}">
                <a16:creationId xmlns:a16="http://schemas.microsoft.com/office/drawing/2014/main" id="{0EB44674-18A8-454F-97A7-04BE0DCE009B}"/>
              </a:ext>
            </a:extLst>
          </p:cNvPr>
          <p:cNvSpPr/>
          <p:nvPr/>
        </p:nvSpPr>
        <p:spPr>
          <a:xfrm>
            <a:off x="7468839" y="6278376"/>
            <a:ext cx="1394805" cy="276999"/>
          </a:xfrm>
          <a:prstGeom prst="rect">
            <a:avLst/>
          </a:prstGeom>
        </p:spPr>
        <p:txBody>
          <a:bodyPr wrap="none">
            <a:spAutoFit/>
          </a:bodyPr>
          <a:lstStyle/>
          <a:p>
            <a:pPr algn="r"/>
            <a:r>
              <a:rPr lang="en-US" sz="1200" i="1"/>
              <a:t>Source: David Lowe</a:t>
            </a:r>
          </a:p>
        </p:txBody>
      </p:sp>
      <p:pic>
        <p:nvPicPr>
          <p:cNvPr id="25" name="Picture 24">
            <a:extLst>
              <a:ext uri="{FF2B5EF4-FFF2-40B4-BE49-F238E27FC236}">
                <a16:creationId xmlns:a16="http://schemas.microsoft.com/office/drawing/2014/main" id="{77A8E06F-5B59-4D89-A184-01A1B6D3CCD6}"/>
              </a:ext>
            </a:extLst>
          </p:cNvPr>
          <p:cNvPicPr>
            <a:picLocks noChangeAspect="1"/>
          </p:cNvPicPr>
          <p:nvPr/>
        </p:nvPicPr>
        <p:blipFill>
          <a:blip r:embed="rId4"/>
          <a:stretch>
            <a:fillRect/>
          </a:stretch>
        </p:blipFill>
        <p:spPr>
          <a:xfrm>
            <a:off x="6324600" y="1338905"/>
            <a:ext cx="1905000" cy="1859000"/>
          </a:xfrm>
          <a:prstGeom prst="rect">
            <a:avLst/>
          </a:prstGeom>
        </p:spPr>
      </p:pic>
    </p:spTree>
    <p:extLst>
      <p:ext uri="{BB962C8B-B14F-4D97-AF65-F5344CB8AC3E}">
        <p14:creationId xmlns:p14="http://schemas.microsoft.com/office/powerpoint/2010/main" val="224015135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p:txBody>
          <a:bodyPr>
            <a:normAutofit/>
          </a:bodyPr>
          <a:lstStyle/>
          <a:p>
            <a:r>
              <a:rPr lang="en-US" sz="3000"/>
              <a:t>Some kernels</a:t>
            </a:r>
            <a:endParaRPr lang="en-US" sz="3000" dirty="0"/>
          </a:p>
        </p:txBody>
      </p:sp>
      <p:sp>
        <p:nvSpPr>
          <p:cNvPr id="6" name="Content Placeholder 5">
            <a:extLst>
              <a:ext uri="{FF2B5EF4-FFF2-40B4-BE49-F238E27FC236}">
                <a16:creationId xmlns:a16="http://schemas.microsoft.com/office/drawing/2014/main" id="{0E4C05DC-7F7D-49DF-8FA1-919A6527446E}"/>
              </a:ext>
            </a:extLst>
          </p:cNvPr>
          <p:cNvSpPr>
            <a:spLocks noGrp="1"/>
          </p:cNvSpPr>
          <p:nvPr>
            <p:ph idx="1"/>
          </p:nvPr>
        </p:nvSpPr>
        <p:spPr>
          <a:xfrm>
            <a:off x="628650" y="1423850"/>
            <a:ext cx="5599872" cy="4859383"/>
          </a:xfrm>
        </p:spPr>
        <p:txBody>
          <a:bodyPr/>
          <a:lstStyle/>
          <a:p>
            <a:pPr>
              <a:spcBef>
                <a:spcPts val="1200"/>
              </a:spcBef>
            </a:pPr>
            <a:r>
              <a:rPr lang="en-GB" sz="2200"/>
              <a:t>Box filter (</a:t>
            </a:r>
            <a:r>
              <a:rPr lang="en-GB" sz="2200" b="1"/>
              <a:t>mean filter</a:t>
            </a:r>
            <a:r>
              <a:rPr lang="en-GB" sz="2200"/>
              <a:t>):</a:t>
            </a:r>
          </a:p>
          <a:p>
            <a:pPr lvl="1">
              <a:spcBef>
                <a:spcPts val="1200"/>
              </a:spcBef>
            </a:pPr>
            <a:r>
              <a:rPr lang="en-GB" sz="2200"/>
              <a:t>Replace each pixel </a:t>
            </a:r>
            <a:r>
              <a:rPr lang="en-US" sz="2200"/>
              <a:t>with an average of its neigborhood</a:t>
            </a:r>
          </a:p>
          <a:p>
            <a:pPr lvl="1">
              <a:spcBef>
                <a:spcPts val="1200"/>
              </a:spcBef>
            </a:pPr>
            <a:r>
              <a:rPr lang="en-US" sz="2200"/>
              <a:t>Achieve smoothing effect</a:t>
            </a:r>
          </a:p>
          <a:p>
            <a:endParaRPr lang="vi-VN"/>
          </a:p>
        </p:txBody>
      </p:sp>
      <p:sp>
        <p:nvSpPr>
          <p:cNvPr id="4" name="Slide Number Placeholder 3">
            <a:extLst>
              <a:ext uri="{FF2B5EF4-FFF2-40B4-BE49-F238E27FC236}">
                <a16:creationId xmlns:a16="http://schemas.microsoft.com/office/drawing/2014/main" id="{CD87F52B-9F2E-164B-A332-E18E642B043F}"/>
              </a:ext>
            </a:extLst>
          </p:cNvPr>
          <p:cNvSpPr>
            <a:spLocks noGrp="1"/>
          </p:cNvSpPr>
          <p:nvPr>
            <p:ph type="sldNum" sz="quarter" idx="12"/>
          </p:nvPr>
        </p:nvSpPr>
        <p:spPr/>
        <p:txBody>
          <a:bodyPr/>
          <a:lstStyle/>
          <a:p>
            <a:fld id="{62D56ECA-4C16-4208-B374-27591EF545A3}" type="slidenum">
              <a:rPr lang="en-US" smtClean="0"/>
              <a:pPr/>
              <a:t>62</a:t>
            </a:fld>
            <a:endParaRPr lang="en-US"/>
          </a:p>
        </p:txBody>
      </p:sp>
      <p:sp>
        <p:nvSpPr>
          <p:cNvPr id="5" name="Rectangle 4"/>
          <p:cNvSpPr/>
          <p:nvPr/>
        </p:nvSpPr>
        <p:spPr>
          <a:xfrm>
            <a:off x="8001000" y="1066800"/>
            <a:ext cx="1066800" cy="990600"/>
          </a:xfrm>
          <a:prstGeom prst="rect">
            <a:avLst/>
          </a:prstGeom>
          <a:solidFill>
            <a:srgbClr val="FFFF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 name="Straight Connector 6"/>
          <p:cNvCxnSpPr/>
          <p:nvPr/>
        </p:nvCxnSpPr>
        <p:spPr>
          <a:xfrm>
            <a:off x="568680" y="1219200"/>
            <a:ext cx="8305800" cy="0"/>
          </a:xfrm>
          <a:prstGeom prst="line">
            <a:avLst/>
          </a:prstGeom>
        </p:spPr>
        <p:style>
          <a:lnRef idx="2">
            <a:schemeClr val="accent1"/>
          </a:lnRef>
          <a:fillRef idx="0">
            <a:schemeClr val="accent1"/>
          </a:fillRef>
          <a:effectRef idx="1">
            <a:schemeClr val="accent1"/>
          </a:effectRef>
          <a:fontRef idx="minor">
            <a:schemeClr val="tx1"/>
          </a:fontRef>
        </p:style>
      </p:cxnSp>
      <p:sp>
        <p:nvSpPr>
          <p:cNvPr id="8" name="Rectangle 2">
            <a:extLst>
              <a:ext uri="{FF2B5EF4-FFF2-40B4-BE49-F238E27FC236}">
                <a16:creationId xmlns:a16="http://schemas.microsoft.com/office/drawing/2014/main" id="{87BF5393-3915-4A33-8C66-C36C1802C84E}"/>
              </a:ext>
            </a:extLst>
          </p:cNvPr>
          <p:cNvSpPr txBox="1">
            <a:spLocks/>
          </p:cNvSpPr>
          <p:nvPr/>
        </p:nvSpPr>
        <p:spPr>
          <a:xfrm>
            <a:off x="609600" y="1559855"/>
            <a:ext cx="8451955" cy="4937960"/>
          </a:xfrm>
          <a:prstGeom prst="rect">
            <a:avLst/>
          </a:prstGeom>
        </p:spPr>
        <p:txBody>
          <a:bodyPr vert="horz" lIns="91440" tIns="45720" rIns="91440" bIns="45720" rtlCol="0">
            <a:normAutofit/>
          </a:bodyPr>
          <a:lstStyle>
            <a:lvl1pPr marL="228600" indent="-228600" algn="l" defTabSz="914400" rtl="0" eaLnBrk="1" latinLnBrk="0" hangingPunct="1">
              <a:spcBef>
                <a:spcPts val="1800"/>
              </a:spcBef>
              <a:buClr>
                <a:schemeClr val="accent1"/>
              </a:buClr>
              <a:buSzPct val="100000"/>
              <a:buFont typeface="Wingdings 2" pitchFamily="18" charset="2"/>
              <a:buChar char="¡"/>
              <a:defRPr sz="1800" kern="1200">
                <a:solidFill>
                  <a:schemeClr val="tx2"/>
                </a:solidFill>
                <a:latin typeface="+mn-lt"/>
                <a:ea typeface="+mn-ea"/>
                <a:cs typeface="+mn-cs"/>
              </a:defRPr>
            </a:lvl1pPr>
            <a:lvl2pPr marL="457200" indent="-228600" algn="l" defTabSz="914400" rtl="0" eaLnBrk="1" latinLnBrk="0" hangingPunct="1">
              <a:spcBef>
                <a:spcPts val="600"/>
              </a:spcBef>
              <a:buClr>
                <a:schemeClr val="accent1">
                  <a:lumMod val="50000"/>
                </a:schemeClr>
              </a:buClr>
              <a:buSzPct val="100000"/>
              <a:buFont typeface="Wingdings 2" pitchFamily="18" charset="2"/>
              <a:buChar char="¡"/>
              <a:defRPr sz="1800" kern="1200">
                <a:solidFill>
                  <a:schemeClr val="tx2"/>
                </a:solidFill>
                <a:latin typeface="+mn-lt"/>
                <a:ea typeface="+mn-ea"/>
                <a:cs typeface="+mn-cs"/>
              </a:defRPr>
            </a:lvl2pPr>
            <a:lvl3pPr marL="685800" indent="-228600" algn="l" defTabSz="914400" rtl="0" eaLnBrk="1" latinLnBrk="0" hangingPunct="1">
              <a:spcBef>
                <a:spcPts val="600"/>
              </a:spcBef>
              <a:buClr>
                <a:schemeClr val="accent1"/>
              </a:buClr>
              <a:buSzPct val="100000"/>
              <a:buFont typeface="Wingdings 2" pitchFamily="18" charset="2"/>
              <a:buChar char="¡"/>
              <a:defRPr sz="1800" kern="1200">
                <a:solidFill>
                  <a:schemeClr val="tx2"/>
                </a:solidFill>
                <a:latin typeface="+mn-lt"/>
                <a:ea typeface="+mn-ea"/>
                <a:cs typeface="+mn-cs"/>
              </a:defRPr>
            </a:lvl3pPr>
            <a:lvl4pPr marL="914400" indent="-228600" algn="l" defTabSz="914400" rtl="0" eaLnBrk="1" latinLnBrk="0" hangingPunct="1">
              <a:spcBef>
                <a:spcPts val="600"/>
              </a:spcBef>
              <a:buClr>
                <a:schemeClr val="accent1">
                  <a:lumMod val="50000"/>
                </a:schemeClr>
              </a:buClr>
              <a:buSzPct val="100000"/>
              <a:buFont typeface="Wingdings 2" pitchFamily="18" charset="2"/>
              <a:buChar char="¡"/>
              <a:defRPr sz="1800" kern="1200">
                <a:solidFill>
                  <a:schemeClr val="tx2"/>
                </a:solidFill>
                <a:latin typeface="+mn-lt"/>
                <a:ea typeface="+mn-ea"/>
                <a:cs typeface="+mn-cs"/>
              </a:defRPr>
            </a:lvl4pPr>
            <a:lvl5pPr marL="1143000" indent="-228600" algn="l" defTabSz="914400" rtl="0" eaLnBrk="1" latinLnBrk="0" hangingPunct="1">
              <a:spcBef>
                <a:spcPts val="600"/>
              </a:spcBef>
              <a:buClr>
                <a:schemeClr val="accent1"/>
              </a:buClr>
              <a:buSzPct val="100000"/>
              <a:buFont typeface="Wingdings 2" pitchFamily="18" charset="2"/>
              <a:buChar char="¡"/>
              <a:defRPr sz="1800" kern="1200">
                <a:solidFill>
                  <a:schemeClr val="tx2"/>
                </a:solidFill>
                <a:latin typeface="+mn-lt"/>
                <a:ea typeface="+mn-ea"/>
                <a:cs typeface="+mn-cs"/>
              </a:defRPr>
            </a:lvl5pPr>
            <a:lvl6pPr marL="1377950" indent="-228600" algn="l" defTabSz="914400" rtl="0" eaLnBrk="1" latinLnBrk="0" hangingPunct="1">
              <a:spcBef>
                <a:spcPct val="20000"/>
              </a:spcBef>
              <a:buClr>
                <a:schemeClr val="accent1">
                  <a:lumMod val="50000"/>
                </a:schemeClr>
              </a:buClr>
              <a:buFont typeface="Wingdings 2" pitchFamily="18" charset="2"/>
              <a:buChar char=""/>
              <a:defRPr lang="en-US" sz="1800" kern="1200">
                <a:solidFill>
                  <a:schemeClr val="tx2"/>
                </a:solidFill>
                <a:latin typeface="+mn-lt"/>
                <a:ea typeface="+mn-ea"/>
                <a:cs typeface="+mn-cs"/>
              </a:defRPr>
            </a:lvl6pPr>
            <a:lvl7pPr marL="1603375" indent="-228600" algn="l" defTabSz="914400" rtl="0" eaLnBrk="1" latinLnBrk="0" hangingPunct="1">
              <a:spcBef>
                <a:spcPct val="20000"/>
              </a:spcBef>
              <a:buClr>
                <a:schemeClr val="accent1"/>
              </a:buClr>
              <a:buFont typeface="Wingdings 2" pitchFamily="18" charset="2"/>
              <a:buChar char=""/>
              <a:defRPr lang="en-US" sz="1800" kern="1200">
                <a:solidFill>
                  <a:schemeClr val="tx2"/>
                </a:solidFill>
                <a:latin typeface="+mn-lt"/>
                <a:ea typeface="+mn-ea"/>
                <a:cs typeface="+mn-cs"/>
              </a:defRPr>
            </a:lvl7pPr>
            <a:lvl8pPr marL="1830388" indent="-228600" algn="l" defTabSz="914400" rtl="0" eaLnBrk="1" latinLnBrk="0" hangingPunct="1">
              <a:spcBef>
                <a:spcPct val="20000"/>
              </a:spcBef>
              <a:buClr>
                <a:schemeClr val="accent1">
                  <a:lumMod val="50000"/>
                </a:schemeClr>
              </a:buClr>
              <a:buFont typeface="Wingdings 2" pitchFamily="18" charset="2"/>
              <a:buChar char=""/>
              <a:defRPr lang="en-US" sz="1800" kern="1200">
                <a:solidFill>
                  <a:schemeClr val="tx2"/>
                </a:solidFill>
                <a:latin typeface="+mn-lt"/>
                <a:ea typeface="+mn-ea"/>
                <a:cs typeface="+mn-cs"/>
              </a:defRPr>
            </a:lvl8pPr>
            <a:lvl9pPr marL="2057400" indent="-228600" algn="l" defTabSz="914400" rtl="0" eaLnBrk="1" latinLnBrk="0" hangingPunct="1">
              <a:spcBef>
                <a:spcPct val="20000"/>
              </a:spcBef>
              <a:buClr>
                <a:schemeClr val="accent1"/>
              </a:buClr>
              <a:buFont typeface="Wingdings 2" pitchFamily="18" charset="2"/>
              <a:buChar char=""/>
              <a:defRPr lang="en-US" sz="1800" kern="1200">
                <a:solidFill>
                  <a:schemeClr val="tx2"/>
                </a:solidFill>
                <a:latin typeface="+mn-lt"/>
                <a:ea typeface="+mn-ea"/>
                <a:cs typeface="+mn-cs"/>
              </a:defRPr>
            </a:lvl9pPr>
          </a:lstStyle>
          <a:p>
            <a:pPr lvl="2">
              <a:spcBef>
                <a:spcPts val="1200"/>
              </a:spcBef>
            </a:pPr>
            <a:endParaRPr lang="en-US" sz="2200"/>
          </a:p>
        </p:txBody>
      </p:sp>
      <p:pic>
        <p:nvPicPr>
          <p:cNvPr id="3" name="Picture 2">
            <a:extLst>
              <a:ext uri="{FF2B5EF4-FFF2-40B4-BE49-F238E27FC236}">
                <a16:creationId xmlns:a16="http://schemas.microsoft.com/office/drawing/2014/main" id="{96114C5B-1B31-400E-A50D-610C262BD67D}"/>
              </a:ext>
            </a:extLst>
          </p:cNvPr>
          <p:cNvPicPr>
            <a:picLocks noChangeAspect="1"/>
          </p:cNvPicPr>
          <p:nvPr/>
        </p:nvPicPr>
        <p:blipFill>
          <a:blip r:embed="rId3"/>
          <a:stretch>
            <a:fillRect/>
          </a:stretch>
        </p:blipFill>
        <p:spPr>
          <a:xfrm>
            <a:off x="6495003" y="1636850"/>
            <a:ext cx="1905000" cy="1009500"/>
          </a:xfrm>
          <a:prstGeom prst="rect">
            <a:avLst/>
          </a:prstGeom>
        </p:spPr>
      </p:pic>
      <p:sp>
        <p:nvSpPr>
          <p:cNvPr id="10" name="TextBox 9">
            <a:extLst>
              <a:ext uri="{FF2B5EF4-FFF2-40B4-BE49-F238E27FC236}">
                <a16:creationId xmlns:a16="http://schemas.microsoft.com/office/drawing/2014/main" id="{88317CCE-236E-4BCB-99B5-50709E5724B7}"/>
              </a:ext>
            </a:extLst>
          </p:cNvPr>
          <p:cNvSpPr txBox="1"/>
          <p:nvPr/>
        </p:nvSpPr>
        <p:spPr>
          <a:xfrm>
            <a:off x="1820593" y="5894387"/>
            <a:ext cx="1653017" cy="338554"/>
          </a:xfrm>
          <a:prstGeom prst="rect">
            <a:avLst/>
          </a:prstGeom>
          <a:noFill/>
        </p:spPr>
        <p:txBody>
          <a:bodyPr wrap="none" rtlCol="0">
            <a:spAutoFit/>
          </a:bodyPr>
          <a:lstStyle/>
          <a:p>
            <a:r>
              <a:rPr lang="en-US" sz="1600"/>
              <a:t>Original image</a:t>
            </a:r>
          </a:p>
        </p:txBody>
      </p:sp>
      <p:sp>
        <p:nvSpPr>
          <p:cNvPr id="11" name="TextBox 10">
            <a:extLst>
              <a:ext uri="{FF2B5EF4-FFF2-40B4-BE49-F238E27FC236}">
                <a16:creationId xmlns:a16="http://schemas.microsoft.com/office/drawing/2014/main" id="{5A58715F-9D08-4966-B664-716C89C6E567}"/>
              </a:ext>
            </a:extLst>
          </p:cNvPr>
          <p:cNvSpPr txBox="1"/>
          <p:nvPr/>
        </p:nvSpPr>
        <p:spPr>
          <a:xfrm>
            <a:off x="3877993" y="5861904"/>
            <a:ext cx="1797287" cy="584775"/>
          </a:xfrm>
          <a:prstGeom prst="rect">
            <a:avLst/>
          </a:prstGeom>
          <a:noFill/>
        </p:spPr>
        <p:txBody>
          <a:bodyPr wrap="none" rtlCol="0">
            <a:spAutoFit/>
          </a:bodyPr>
          <a:lstStyle/>
          <a:p>
            <a:r>
              <a:rPr lang="en-US" sz="1600"/>
              <a:t>Filtered image </a:t>
            </a:r>
          </a:p>
          <a:p>
            <a:r>
              <a:rPr lang="en-US" sz="1600"/>
              <a:t>with box size 5x5</a:t>
            </a:r>
          </a:p>
        </p:txBody>
      </p:sp>
      <p:sp>
        <p:nvSpPr>
          <p:cNvPr id="12" name="TextBox 11">
            <a:extLst>
              <a:ext uri="{FF2B5EF4-FFF2-40B4-BE49-F238E27FC236}">
                <a16:creationId xmlns:a16="http://schemas.microsoft.com/office/drawing/2014/main" id="{63102681-9933-4927-9E57-16418FFC26C9}"/>
              </a:ext>
            </a:extLst>
          </p:cNvPr>
          <p:cNvSpPr txBox="1"/>
          <p:nvPr/>
        </p:nvSpPr>
        <p:spPr>
          <a:xfrm>
            <a:off x="5766690" y="5837730"/>
            <a:ext cx="2081019" cy="584775"/>
          </a:xfrm>
          <a:prstGeom prst="rect">
            <a:avLst/>
          </a:prstGeom>
          <a:noFill/>
        </p:spPr>
        <p:txBody>
          <a:bodyPr wrap="none" rtlCol="0">
            <a:spAutoFit/>
          </a:bodyPr>
          <a:lstStyle/>
          <a:p>
            <a:r>
              <a:rPr lang="en-US" sz="1600"/>
              <a:t>Filtered image </a:t>
            </a:r>
          </a:p>
          <a:p>
            <a:r>
              <a:rPr lang="en-US" sz="1600"/>
              <a:t>with box size 11x11 </a:t>
            </a:r>
          </a:p>
        </p:txBody>
      </p:sp>
      <p:pic>
        <p:nvPicPr>
          <p:cNvPr id="13" name="Picture 12">
            <a:extLst>
              <a:ext uri="{FF2B5EF4-FFF2-40B4-BE49-F238E27FC236}">
                <a16:creationId xmlns:a16="http://schemas.microsoft.com/office/drawing/2014/main" id="{8945A775-BEF2-4234-AF39-3BAF2F75664D}"/>
              </a:ext>
            </a:extLst>
          </p:cNvPr>
          <p:cNvPicPr>
            <a:picLocks noChangeAspect="1"/>
          </p:cNvPicPr>
          <p:nvPr/>
        </p:nvPicPr>
        <p:blipFill>
          <a:blip r:embed="rId4"/>
          <a:stretch>
            <a:fillRect/>
          </a:stretch>
        </p:blipFill>
        <p:spPr>
          <a:xfrm>
            <a:off x="1916890" y="3282358"/>
            <a:ext cx="5751006" cy="2612029"/>
          </a:xfrm>
          <a:prstGeom prst="rect">
            <a:avLst/>
          </a:prstGeom>
        </p:spPr>
      </p:pic>
    </p:spTree>
    <p:extLst>
      <p:ext uri="{BB962C8B-B14F-4D97-AF65-F5344CB8AC3E}">
        <p14:creationId xmlns:p14="http://schemas.microsoft.com/office/powerpoint/2010/main" val="343192204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p:txBody>
          <a:bodyPr>
            <a:normAutofit/>
          </a:bodyPr>
          <a:lstStyle/>
          <a:p>
            <a:r>
              <a:rPr lang="en-US" sz="3000"/>
              <a:t>Some kernels</a:t>
            </a:r>
            <a:endParaRPr lang="en-US" sz="3000" dirty="0"/>
          </a:p>
        </p:txBody>
      </p:sp>
      <p:sp>
        <p:nvSpPr>
          <p:cNvPr id="4" name="Slide Number Placeholder 3">
            <a:extLst>
              <a:ext uri="{FF2B5EF4-FFF2-40B4-BE49-F238E27FC236}">
                <a16:creationId xmlns:a16="http://schemas.microsoft.com/office/drawing/2014/main" id="{CD87F52B-9F2E-164B-A332-E18E642B043F}"/>
              </a:ext>
            </a:extLst>
          </p:cNvPr>
          <p:cNvSpPr>
            <a:spLocks noGrp="1"/>
          </p:cNvSpPr>
          <p:nvPr>
            <p:ph type="sldNum" sz="quarter" idx="12"/>
          </p:nvPr>
        </p:nvSpPr>
        <p:spPr/>
        <p:txBody>
          <a:bodyPr/>
          <a:lstStyle/>
          <a:p>
            <a:fld id="{62D56ECA-4C16-4208-B374-27591EF545A3}" type="slidenum">
              <a:rPr lang="en-US" smtClean="0"/>
              <a:pPr/>
              <a:t>63</a:t>
            </a:fld>
            <a:endParaRPr lang="en-US"/>
          </a:p>
        </p:txBody>
      </p:sp>
      <p:sp>
        <p:nvSpPr>
          <p:cNvPr id="5" name="Rectangle 4"/>
          <p:cNvSpPr/>
          <p:nvPr/>
        </p:nvSpPr>
        <p:spPr>
          <a:xfrm>
            <a:off x="8001000" y="1066800"/>
            <a:ext cx="1066800" cy="990600"/>
          </a:xfrm>
          <a:prstGeom prst="rect">
            <a:avLst/>
          </a:prstGeom>
          <a:solidFill>
            <a:srgbClr val="FFFF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 name="Straight Connector 6"/>
          <p:cNvCxnSpPr/>
          <p:nvPr/>
        </p:nvCxnSpPr>
        <p:spPr>
          <a:xfrm>
            <a:off x="568680" y="1219200"/>
            <a:ext cx="8305800" cy="0"/>
          </a:xfrm>
          <a:prstGeom prst="line">
            <a:avLst/>
          </a:prstGeom>
        </p:spPr>
        <p:style>
          <a:lnRef idx="2">
            <a:schemeClr val="accent1"/>
          </a:lnRef>
          <a:fillRef idx="0">
            <a:schemeClr val="accent1"/>
          </a:fillRef>
          <a:effectRef idx="1">
            <a:schemeClr val="accent1"/>
          </a:effectRef>
          <a:fontRef idx="minor">
            <a:schemeClr val="tx1"/>
          </a:fontRef>
        </p:style>
      </p:cxnSp>
      <p:sp>
        <p:nvSpPr>
          <p:cNvPr id="8" name="Rectangle 2">
            <a:extLst>
              <a:ext uri="{FF2B5EF4-FFF2-40B4-BE49-F238E27FC236}">
                <a16:creationId xmlns:a16="http://schemas.microsoft.com/office/drawing/2014/main" id="{87BF5393-3915-4A33-8C66-C36C1802C84E}"/>
              </a:ext>
            </a:extLst>
          </p:cNvPr>
          <p:cNvSpPr txBox="1">
            <a:spLocks/>
          </p:cNvSpPr>
          <p:nvPr/>
        </p:nvSpPr>
        <p:spPr>
          <a:xfrm>
            <a:off x="609600" y="1559855"/>
            <a:ext cx="8451955" cy="4937960"/>
          </a:xfrm>
          <a:prstGeom prst="rect">
            <a:avLst/>
          </a:prstGeom>
        </p:spPr>
        <p:txBody>
          <a:bodyPr vert="horz" lIns="91440" tIns="45720" rIns="91440" bIns="45720" rtlCol="0">
            <a:normAutofit/>
          </a:bodyPr>
          <a:lstStyle>
            <a:lvl1pPr marL="228600" indent="-228600" algn="l" defTabSz="914400" rtl="0" eaLnBrk="1" latinLnBrk="0" hangingPunct="1">
              <a:spcBef>
                <a:spcPts val="1800"/>
              </a:spcBef>
              <a:buClr>
                <a:schemeClr val="accent1"/>
              </a:buClr>
              <a:buSzPct val="100000"/>
              <a:buFont typeface="Wingdings 2" pitchFamily="18" charset="2"/>
              <a:buChar char="¡"/>
              <a:defRPr sz="1800" kern="1200">
                <a:solidFill>
                  <a:schemeClr val="tx2"/>
                </a:solidFill>
                <a:latin typeface="+mn-lt"/>
                <a:ea typeface="+mn-ea"/>
                <a:cs typeface="+mn-cs"/>
              </a:defRPr>
            </a:lvl1pPr>
            <a:lvl2pPr marL="457200" indent="-228600" algn="l" defTabSz="914400" rtl="0" eaLnBrk="1" latinLnBrk="0" hangingPunct="1">
              <a:spcBef>
                <a:spcPts val="600"/>
              </a:spcBef>
              <a:buClr>
                <a:schemeClr val="accent1">
                  <a:lumMod val="50000"/>
                </a:schemeClr>
              </a:buClr>
              <a:buSzPct val="100000"/>
              <a:buFont typeface="Wingdings 2" pitchFamily="18" charset="2"/>
              <a:buChar char="¡"/>
              <a:defRPr sz="1800" kern="1200">
                <a:solidFill>
                  <a:schemeClr val="tx2"/>
                </a:solidFill>
                <a:latin typeface="+mn-lt"/>
                <a:ea typeface="+mn-ea"/>
                <a:cs typeface="+mn-cs"/>
              </a:defRPr>
            </a:lvl2pPr>
            <a:lvl3pPr marL="685800" indent="-228600" algn="l" defTabSz="914400" rtl="0" eaLnBrk="1" latinLnBrk="0" hangingPunct="1">
              <a:spcBef>
                <a:spcPts val="600"/>
              </a:spcBef>
              <a:buClr>
                <a:schemeClr val="accent1"/>
              </a:buClr>
              <a:buSzPct val="100000"/>
              <a:buFont typeface="Wingdings 2" pitchFamily="18" charset="2"/>
              <a:buChar char="¡"/>
              <a:defRPr sz="1800" kern="1200">
                <a:solidFill>
                  <a:schemeClr val="tx2"/>
                </a:solidFill>
                <a:latin typeface="+mn-lt"/>
                <a:ea typeface="+mn-ea"/>
                <a:cs typeface="+mn-cs"/>
              </a:defRPr>
            </a:lvl3pPr>
            <a:lvl4pPr marL="914400" indent="-228600" algn="l" defTabSz="914400" rtl="0" eaLnBrk="1" latinLnBrk="0" hangingPunct="1">
              <a:spcBef>
                <a:spcPts val="600"/>
              </a:spcBef>
              <a:buClr>
                <a:schemeClr val="accent1">
                  <a:lumMod val="50000"/>
                </a:schemeClr>
              </a:buClr>
              <a:buSzPct val="100000"/>
              <a:buFont typeface="Wingdings 2" pitchFamily="18" charset="2"/>
              <a:buChar char="¡"/>
              <a:defRPr sz="1800" kern="1200">
                <a:solidFill>
                  <a:schemeClr val="tx2"/>
                </a:solidFill>
                <a:latin typeface="+mn-lt"/>
                <a:ea typeface="+mn-ea"/>
                <a:cs typeface="+mn-cs"/>
              </a:defRPr>
            </a:lvl4pPr>
            <a:lvl5pPr marL="1143000" indent="-228600" algn="l" defTabSz="914400" rtl="0" eaLnBrk="1" latinLnBrk="0" hangingPunct="1">
              <a:spcBef>
                <a:spcPts val="600"/>
              </a:spcBef>
              <a:buClr>
                <a:schemeClr val="accent1"/>
              </a:buClr>
              <a:buSzPct val="100000"/>
              <a:buFont typeface="Wingdings 2" pitchFamily="18" charset="2"/>
              <a:buChar char="¡"/>
              <a:defRPr sz="1800" kern="1200">
                <a:solidFill>
                  <a:schemeClr val="tx2"/>
                </a:solidFill>
                <a:latin typeface="+mn-lt"/>
                <a:ea typeface="+mn-ea"/>
                <a:cs typeface="+mn-cs"/>
              </a:defRPr>
            </a:lvl5pPr>
            <a:lvl6pPr marL="1377950" indent="-228600" algn="l" defTabSz="914400" rtl="0" eaLnBrk="1" latinLnBrk="0" hangingPunct="1">
              <a:spcBef>
                <a:spcPct val="20000"/>
              </a:spcBef>
              <a:buClr>
                <a:schemeClr val="accent1">
                  <a:lumMod val="50000"/>
                </a:schemeClr>
              </a:buClr>
              <a:buFont typeface="Wingdings 2" pitchFamily="18" charset="2"/>
              <a:buChar char=""/>
              <a:defRPr lang="en-US" sz="1800" kern="1200">
                <a:solidFill>
                  <a:schemeClr val="tx2"/>
                </a:solidFill>
                <a:latin typeface="+mn-lt"/>
                <a:ea typeface="+mn-ea"/>
                <a:cs typeface="+mn-cs"/>
              </a:defRPr>
            </a:lvl6pPr>
            <a:lvl7pPr marL="1603375" indent="-228600" algn="l" defTabSz="914400" rtl="0" eaLnBrk="1" latinLnBrk="0" hangingPunct="1">
              <a:spcBef>
                <a:spcPct val="20000"/>
              </a:spcBef>
              <a:buClr>
                <a:schemeClr val="accent1"/>
              </a:buClr>
              <a:buFont typeface="Wingdings 2" pitchFamily="18" charset="2"/>
              <a:buChar char=""/>
              <a:defRPr lang="en-US" sz="1800" kern="1200">
                <a:solidFill>
                  <a:schemeClr val="tx2"/>
                </a:solidFill>
                <a:latin typeface="+mn-lt"/>
                <a:ea typeface="+mn-ea"/>
                <a:cs typeface="+mn-cs"/>
              </a:defRPr>
            </a:lvl7pPr>
            <a:lvl8pPr marL="1830388" indent="-228600" algn="l" defTabSz="914400" rtl="0" eaLnBrk="1" latinLnBrk="0" hangingPunct="1">
              <a:spcBef>
                <a:spcPct val="20000"/>
              </a:spcBef>
              <a:buClr>
                <a:schemeClr val="accent1">
                  <a:lumMod val="50000"/>
                </a:schemeClr>
              </a:buClr>
              <a:buFont typeface="Wingdings 2" pitchFamily="18" charset="2"/>
              <a:buChar char=""/>
              <a:defRPr lang="en-US" sz="1800" kern="1200">
                <a:solidFill>
                  <a:schemeClr val="tx2"/>
                </a:solidFill>
                <a:latin typeface="+mn-lt"/>
                <a:ea typeface="+mn-ea"/>
                <a:cs typeface="+mn-cs"/>
              </a:defRPr>
            </a:lvl8pPr>
            <a:lvl9pPr marL="2057400" indent="-228600" algn="l" defTabSz="914400" rtl="0" eaLnBrk="1" latinLnBrk="0" hangingPunct="1">
              <a:spcBef>
                <a:spcPct val="20000"/>
              </a:spcBef>
              <a:buClr>
                <a:schemeClr val="accent1"/>
              </a:buClr>
              <a:buFont typeface="Wingdings 2" pitchFamily="18" charset="2"/>
              <a:buChar char=""/>
              <a:defRPr lang="en-US" sz="1800" kern="1200">
                <a:solidFill>
                  <a:schemeClr val="tx2"/>
                </a:solidFill>
                <a:latin typeface="+mn-lt"/>
                <a:ea typeface="+mn-ea"/>
                <a:cs typeface="+mn-cs"/>
              </a:defRPr>
            </a:lvl9pPr>
          </a:lstStyle>
          <a:p>
            <a:pPr lvl="2">
              <a:spcBef>
                <a:spcPts val="1200"/>
              </a:spcBef>
            </a:pPr>
            <a:endParaRPr lang="en-US" sz="2200"/>
          </a:p>
        </p:txBody>
      </p:sp>
      <p:sp>
        <p:nvSpPr>
          <p:cNvPr id="9" name="Rectangle 2">
            <a:extLst>
              <a:ext uri="{FF2B5EF4-FFF2-40B4-BE49-F238E27FC236}">
                <a16:creationId xmlns:a16="http://schemas.microsoft.com/office/drawing/2014/main" id="{9061DBE6-2891-45D8-9FB6-EE991728F174}"/>
              </a:ext>
            </a:extLst>
          </p:cNvPr>
          <p:cNvSpPr txBox="1">
            <a:spLocks/>
          </p:cNvSpPr>
          <p:nvPr/>
        </p:nvSpPr>
        <p:spPr>
          <a:xfrm>
            <a:off x="762000" y="1712255"/>
            <a:ext cx="8299555" cy="4937960"/>
          </a:xfrm>
          <a:prstGeom prst="rect">
            <a:avLst/>
          </a:prstGeom>
        </p:spPr>
        <p:txBody>
          <a:bodyPr vert="horz" lIns="91440" tIns="45720" rIns="91440" bIns="45720" rtlCol="0">
            <a:normAutofit/>
          </a:bodyPr>
          <a:lstStyle>
            <a:lvl1pPr marL="228600" indent="-228600" algn="l" defTabSz="914400" rtl="0" eaLnBrk="1" latinLnBrk="0" hangingPunct="1">
              <a:spcBef>
                <a:spcPts val="1800"/>
              </a:spcBef>
              <a:buClr>
                <a:schemeClr val="accent1"/>
              </a:buClr>
              <a:buSzPct val="100000"/>
              <a:buFont typeface="Wingdings 2" pitchFamily="18" charset="2"/>
              <a:buChar char="¡"/>
              <a:defRPr sz="1800" kern="1200">
                <a:solidFill>
                  <a:schemeClr val="tx2"/>
                </a:solidFill>
                <a:latin typeface="+mn-lt"/>
                <a:ea typeface="+mn-ea"/>
                <a:cs typeface="+mn-cs"/>
              </a:defRPr>
            </a:lvl1pPr>
            <a:lvl2pPr marL="457200" indent="-228600" algn="l" defTabSz="914400" rtl="0" eaLnBrk="1" latinLnBrk="0" hangingPunct="1">
              <a:spcBef>
                <a:spcPts val="600"/>
              </a:spcBef>
              <a:buClr>
                <a:schemeClr val="accent1">
                  <a:lumMod val="50000"/>
                </a:schemeClr>
              </a:buClr>
              <a:buSzPct val="100000"/>
              <a:buFont typeface="Wingdings 2" pitchFamily="18" charset="2"/>
              <a:buChar char="¡"/>
              <a:defRPr sz="1800" kern="1200">
                <a:solidFill>
                  <a:schemeClr val="tx2"/>
                </a:solidFill>
                <a:latin typeface="+mn-lt"/>
                <a:ea typeface="+mn-ea"/>
                <a:cs typeface="+mn-cs"/>
              </a:defRPr>
            </a:lvl2pPr>
            <a:lvl3pPr marL="685800" indent="-228600" algn="l" defTabSz="914400" rtl="0" eaLnBrk="1" latinLnBrk="0" hangingPunct="1">
              <a:spcBef>
                <a:spcPts val="600"/>
              </a:spcBef>
              <a:buClr>
                <a:schemeClr val="accent1"/>
              </a:buClr>
              <a:buSzPct val="100000"/>
              <a:buFont typeface="Wingdings 2" pitchFamily="18" charset="2"/>
              <a:buChar char="¡"/>
              <a:defRPr sz="1800" kern="1200">
                <a:solidFill>
                  <a:schemeClr val="tx2"/>
                </a:solidFill>
                <a:latin typeface="+mn-lt"/>
                <a:ea typeface="+mn-ea"/>
                <a:cs typeface="+mn-cs"/>
              </a:defRPr>
            </a:lvl3pPr>
            <a:lvl4pPr marL="914400" indent="-228600" algn="l" defTabSz="914400" rtl="0" eaLnBrk="1" latinLnBrk="0" hangingPunct="1">
              <a:spcBef>
                <a:spcPts val="600"/>
              </a:spcBef>
              <a:buClr>
                <a:schemeClr val="accent1">
                  <a:lumMod val="50000"/>
                </a:schemeClr>
              </a:buClr>
              <a:buSzPct val="100000"/>
              <a:buFont typeface="Wingdings 2" pitchFamily="18" charset="2"/>
              <a:buChar char="¡"/>
              <a:defRPr sz="1800" kern="1200">
                <a:solidFill>
                  <a:schemeClr val="tx2"/>
                </a:solidFill>
                <a:latin typeface="+mn-lt"/>
                <a:ea typeface="+mn-ea"/>
                <a:cs typeface="+mn-cs"/>
              </a:defRPr>
            </a:lvl4pPr>
            <a:lvl5pPr marL="1143000" indent="-228600" algn="l" defTabSz="914400" rtl="0" eaLnBrk="1" latinLnBrk="0" hangingPunct="1">
              <a:spcBef>
                <a:spcPts val="600"/>
              </a:spcBef>
              <a:buClr>
                <a:schemeClr val="accent1"/>
              </a:buClr>
              <a:buSzPct val="100000"/>
              <a:buFont typeface="Wingdings 2" pitchFamily="18" charset="2"/>
              <a:buChar char="¡"/>
              <a:defRPr sz="1800" kern="1200">
                <a:solidFill>
                  <a:schemeClr val="tx2"/>
                </a:solidFill>
                <a:latin typeface="+mn-lt"/>
                <a:ea typeface="+mn-ea"/>
                <a:cs typeface="+mn-cs"/>
              </a:defRPr>
            </a:lvl5pPr>
            <a:lvl6pPr marL="1377950" indent="-228600" algn="l" defTabSz="914400" rtl="0" eaLnBrk="1" latinLnBrk="0" hangingPunct="1">
              <a:spcBef>
                <a:spcPct val="20000"/>
              </a:spcBef>
              <a:buClr>
                <a:schemeClr val="accent1">
                  <a:lumMod val="50000"/>
                </a:schemeClr>
              </a:buClr>
              <a:buFont typeface="Wingdings 2" pitchFamily="18" charset="2"/>
              <a:buChar char=""/>
              <a:defRPr lang="en-US" sz="1800" kern="1200">
                <a:solidFill>
                  <a:schemeClr val="tx2"/>
                </a:solidFill>
                <a:latin typeface="+mn-lt"/>
                <a:ea typeface="+mn-ea"/>
                <a:cs typeface="+mn-cs"/>
              </a:defRPr>
            </a:lvl6pPr>
            <a:lvl7pPr marL="1603375" indent="-228600" algn="l" defTabSz="914400" rtl="0" eaLnBrk="1" latinLnBrk="0" hangingPunct="1">
              <a:spcBef>
                <a:spcPct val="20000"/>
              </a:spcBef>
              <a:buClr>
                <a:schemeClr val="accent1"/>
              </a:buClr>
              <a:buFont typeface="Wingdings 2" pitchFamily="18" charset="2"/>
              <a:buChar char=""/>
              <a:defRPr lang="en-US" sz="1800" kern="1200">
                <a:solidFill>
                  <a:schemeClr val="tx2"/>
                </a:solidFill>
                <a:latin typeface="+mn-lt"/>
                <a:ea typeface="+mn-ea"/>
                <a:cs typeface="+mn-cs"/>
              </a:defRPr>
            </a:lvl7pPr>
            <a:lvl8pPr marL="1830388" indent="-228600" algn="l" defTabSz="914400" rtl="0" eaLnBrk="1" latinLnBrk="0" hangingPunct="1">
              <a:spcBef>
                <a:spcPct val="20000"/>
              </a:spcBef>
              <a:buClr>
                <a:schemeClr val="accent1">
                  <a:lumMod val="50000"/>
                </a:schemeClr>
              </a:buClr>
              <a:buFont typeface="Wingdings 2" pitchFamily="18" charset="2"/>
              <a:buChar char=""/>
              <a:defRPr lang="en-US" sz="1800" kern="1200">
                <a:solidFill>
                  <a:schemeClr val="tx2"/>
                </a:solidFill>
                <a:latin typeface="+mn-lt"/>
                <a:ea typeface="+mn-ea"/>
                <a:cs typeface="+mn-cs"/>
              </a:defRPr>
            </a:lvl8pPr>
            <a:lvl9pPr marL="2057400" indent="-228600" algn="l" defTabSz="914400" rtl="0" eaLnBrk="1" latinLnBrk="0" hangingPunct="1">
              <a:spcBef>
                <a:spcPct val="20000"/>
              </a:spcBef>
              <a:buClr>
                <a:schemeClr val="accent1"/>
              </a:buClr>
              <a:buFont typeface="Wingdings 2" pitchFamily="18" charset="2"/>
              <a:buChar char=""/>
              <a:defRPr lang="en-US" sz="1800" kern="1200">
                <a:solidFill>
                  <a:schemeClr val="tx2"/>
                </a:solidFill>
                <a:latin typeface="+mn-lt"/>
                <a:ea typeface="+mn-ea"/>
                <a:cs typeface="+mn-cs"/>
              </a:defRPr>
            </a:lvl9pPr>
          </a:lstStyle>
          <a:p>
            <a:pPr>
              <a:spcBef>
                <a:spcPts val="1200"/>
              </a:spcBef>
            </a:pPr>
            <a:r>
              <a:rPr lang="en-GB" sz="2200"/>
              <a:t>Gaussian filter</a:t>
            </a:r>
          </a:p>
        </p:txBody>
      </p:sp>
      <p:pic>
        <p:nvPicPr>
          <p:cNvPr id="14" name="Picture 13">
            <a:extLst>
              <a:ext uri="{FF2B5EF4-FFF2-40B4-BE49-F238E27FC236}">
                <a16:creationId xmlns:a16="http://schemas.microsoft.com/office/drawing/2014/main" id="{97B9FE45-CF71-42E0-ADE8-6A26E6537368}"/>
              </a:ext>
            </a:extLst>
          </p:cNvPr>
          <p:cNvPicPr>
            <a:picLocks noChangeAspect="1"/>
          </p:cNvPicPr>
          <p:nvPr/>
        </p:nvPicPr>
        <p:blipFill>
          <a:blip r:embed="rId3"/>
          <a:stretch>
            <a:fillRect/>
          </a:stretch>
        </p:blipFill>
        <p:spPr>
          <a:xfrm>
            <a:off x="524180" y="2297644"/>
            <a:ext cx="2712487" cy="1687201"/>
          </a:xfrm>
          <a:prstGeom prst="rect">
            <a:avLst/>
          </a:prstGeom>
        </p:spPr>
      </p:pic>
      <p:pic>
        <p:nvPicPr>
          <p:cNvPr id="15" name="Picture 14">
            <a:extLst>
              <a:ext uri="{FF2B5EF4-FFF2-40B4-BE49-F238E27FC236}">
                <a16:creationId xmlns:a16="http://schemas.microsoft.com/office/drawing/2014/main" id="{013C9715-C2B2-466E-836B-504F87A8831B}"/>
              </a:ext>
            </a:extLst>
          </p:cNvPr>
          <p:cNvPicPr>
            <a:picLocks noChangeAspect="1"/>
          </p:cNvPicPr>
          <p:nvPr/>
        </p:nvPicPr>
        <p:blipFill>
          <a:blip r:embed="rId4"/>
          <a:stretch>
            <a:fillRect/>
          </a:stretch>
        </p:blipFill>
        <p:spPr>
          <a:xfrm>
            <a:off x="1204588" y="4473483"/>
            <a:ext cx="1554205" cy="1388896"/>
          </a:xfrm>
          <a:prstGeom prst="rect">
            <a:avLst/>
          </a:prstGeom>
        </p:spPr>
      </p:pic>
      <p:graphicFrame>
        <p:nvGraphicFramePr>
          <p:cNvPr id="17" name="Table 16">
            <a:extLst>
              <a:ext uri="{FF2B5EF4-FFF2-40B4-BE49-F238E27FC236}">
                <a16:creationId xmlns:a16="http://schemas.microsoft.com/office/drawing/2014/main" id="{39FDD296-6234-4515-8374-F90252DB664C}"/>
              </a:ext>
            </a:extLst>
          </p:cNvPr>
          <p:cNvGraphicFramePr>
            <a:graphicFrameLocks noGrp="1"/>
          </p:cNvGraphicFramePr>
          <p:nvPr>
            <p:extLst>
              <p:ext uri="{D42A27DB-BD31-4B8C-83A1-F6EECF244321}">
                <p14:modId xmlns:p14="http://schemas.microsoft.com/office/powerpoint/2010/main" val="1002542085"/>
              </p:ext>
            </p:extLst>
          </p:nvPr>
        </p:nvGraphicFramePr>
        <p:xfrm>
          <a:off x="4382090" y="1932558"/>
          <a:ext cx="3618910" cy="1676400"/>
        </p:xfrm>
        <a:graphic>
          <a:graphicData uri="http://schemas.openxmlformats.org/drawingml/2006/table">
            <a:tbl>
              <a:tblPr>
                <a:tableStyleId>{5C22544A-7EE6-4342-B048-85BDC9FD1C3A}</a:tableStyleId>
              </a:tblPr>
              <a:tblGrid>
                <a:gridCol w="723782">
                  <a:extLst>
                    <a:ext uri="{9D8B030D-6E8A-4147-A177-3AD203B41FA5}">
                      <a16:colId xmlns:a16="http://schemas.microsoft.com/office/drawing/2014/main" val="2744607707"/>
                    </a:ext>
                  </a:extLst>
                </a:gridCol>
                <a:gridCol w="723782">
                  <a:extLst>
                    <a:ext uri="{9D8B030D-6E8A-4147-A177-3AD203B41FA5}">
                      <a16:colId xmlns:a16="http://schemas.microsoft.com/office/drawing/2014/main" val="3771907166"/>
                    </a:ext>
                  </a:extLst>
                </a:gridCol>
                <a:gridCol w="723782">
                  <a:extLst>
                    <a:ext uri="{9D8B030D-6E8A-4147-A177-3AD203B41FA5}">
                      <a16:colId xmlns:a16="http://schemas.microsoft.com/office/drawing/2014/main" val="3941484166"/>
                    </a:ext>
                  </a:extLst>
                </a:gridCol>
                <a:gridCol w="723782">
                  <a:extLst>
                    <a:ext uri="{9D8B030D-6E8A-4147-A177-3AD203B41FA5}">
                      <a16:colId xmlns:a16="http://schemas.microsoft.com/office/drawing/2014/main" val="2488769774"/>
                    </a:ext>
                  </a:extLst>
                </a:gridCol>
                <a:gridCol w="723782">
                  <a:extLst>
                    <a:ext uri="{9D8B030D-6E8A-4147-A177-3AD203B41FA5}">
                      <a16:colId xmlns:a16="http://schemas.microsoft.com/office/drawing/2014/main" val="2286881143"/>
                    </a:ext>
                  </a:extLst>
                </a:gridCol>
              </a:tblGrid>
              <a:tr h="322316">
                <a:tc>
                  <a:txBody>
                    <a:bodyPr/>
                    <a:lstStyle/>
                    <a:p>
                      <a:pPr algn="ctr"/>
                      <a:r>
                        <a:rPr lang="en-US" sz="1600" b="0">
                          <a:solidFill>
                            <a:srgbClr val="000000"/>
                          </a:solidFill>
                          <a:latin typeface="Tahoma" panose="020B0604030504040204" pitchFamily="34" charset="0"/>
                        </a:rPr>
                        <a:t>0.003</a:t>
                      </a:r>
                      <a:endParaRPr lang="en-US" sz="16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0">
                          <a:solidFill>
                            <a:srgbClr val="000000"/>
                          </a:solidFill>
                          <a:latin typeface="Tahoma" panose="020B0604030504040204" pitchFamily="34" charset="0"/>
                        </a:rPr>
                        <a:t>0.013</a:t>
                      </a:r>
                      <a:endParaRPr lang="en-US" sz="16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0">
                          <a:solidFill>
                            <a:srgbClr val="000000"/>
                          </a:solidFill>
                          <a:latin typeface="Tahoma" panose="020B0604030504040204" pitchFamily="34" charset="0"/>
                        </a:rPr>
                        <a:t>0.022</a:t>
                      </a:r>
                      <a:endParaRPr lang="en-US" sz="16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0">
                          <a:solidFill>
                            <a:srgbClr val="000000"/>
                          </a:solidFill>
                          <a:latin typeface="Tahoma" panose="020B0604030504040204" pitchFamily="34" charset="0"/>
                        </a:rPr>
                        <a:t>0.013</a:t>
                      </a:r>
                      <a:endParaRPr lang="en-US" sz="16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0">
                          <a:solidFill>
                            <a:srgbClr val="000000"/>
                          </a:solidFill>
                          <a:latin typeface="Tahoma" panose="020B0604030504040204" pitchFamily="34" charset="0"/>
                        </a:rPr>
                        <a:t>0.003</a:t>
                      </a:r>
                      <a:endParaRPr lang="en-US" sz="16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73825408"/>
                  </a:ext>
                </a:extLst>
              </a:tr>
              <a:tr h="322316">
                <a:tc>
                  <a:txBody>
                    <a:bodyPr/>
                    <a:lstStyle/>
                    <a:p>
                      <a:pPr algn="ctr"/>
                      <a:r>
                        <a:rPr lang="en-US" sz="1600" b="0">
                          <a:solidFill>
                            <a:srgbClr val="000000"/>
                          </a:solidFill>
                          <a:latin typeface="Tahoma" panose="020B0604030504040204" pitchFamily="34" charset="0"/>
                        </a:rPr>
                        <a:t>0.013</a:t>
                      </a:r>
                      <a:endParaRPr lang="en-US" sz="16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0">
                          <a:solidFill>
                            <a:srgbClr val="000000"/>
                          </a:solidFill>
                          <a:latin typeface="Tahoma" panose="020B0604030504040204" pitchFamily="34" charset="0"/>
                        </a:rPr>
                        <a:t>0.059</a:t>
                      </a:r>
                      <a:endParaRPr lang="en-US" sz="16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0">
                          <a:solidFill>
                            <a:srgbClr val="000000"/>
                          </a:solidFill>
                          <a:latin typeface="Tahoma" panose="020B0604030504040204" pitchFamily="34" charset="0"/>
                        </a:rPr>
                        <a:t>0.097</a:t>
                      </a:r>
                      <a:endParaRPr lang="en-US" sz="16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0">
                          <a:solidFill>
                            <a:srgbClr val="000000"/>
                          </a:solidFill>
                          <a:latin typeface="Tahoma" panose="020B0604030504040204" pitchFamily="34" charset="0"/>
                        </a:rPr>
                        <a:t>0.059</a:t>
                      </a:r>
                      <a:endParaRPr lang="en-US" sz="16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0">
                          <a:solidFill>
                            <a:srgbClr val="000000"/>
                          </a:solidFill>
                          <a:latin typeface="Tahoma" panose="020B0604030504040204" pitchFamily="34" charset="0"/>
                        </a:rPr>
                        <a:t>0.013</a:t>
                      </a:r>
                      <a:endParaRPr lang="en-US" sz="16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51119304"/>
                  </a:ext>
                </a:extLst>
              </a:tr>
              <a:tr h="322316">
                <a:tc>
                  <a:txBody>
                    <a:bodyPr/>
                    <a:lstStyle/>
                    <a:p>
                      <a:pPr algn="ctr"/>
                      <a:r>
                        <a:rPr lang="en-US" sz="1600" b="0">
                          <a:solidFill>
                            <a:srgbClr val="000000"/>
                          </a:solidFill>
                          <a:latin typeface="Tahoma" panose="020B0604030504040204" pitchFamily="34" charset="0"/>
                        </a:rPr>
                        <a:t>0.022</a:t>
                      </a:r>
                      <a:endParaRPr lang="en-US" sz="16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0">
                          <a:solidFill>
                            <a:srgbClr val="000000"/>
                          </a:solidFill>
                          <a:latin typeface="Tahoma" panose="020B0604030504040204" pitchFamily="34" charset="0"/>
                        </a:rPr>
                        <a:t>0.097</a:t>
                      </a:r>
                      <a:endParaRPr lang="en-US" sz="16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0">
                          <a:solidFill>
                            <a:srgbClr val="000000"/>
                          </a:solidFill>
                          <a:latin typeface="Tahoma" panose="020B0604030504040204" pitchFamily="34" charset="0"/>
                        </a:rPr>
                        <a:t>0.159</a:t>
                      </a:r>
                      <a:endParaRPr lang="en-US" sz="16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0">
                          <a:solidFill>
                            <a:srgbClr val="000000"/>
                          </a:solidFill>
                          <a:latin typeface="Tahoma" panose="020B0604030504040204" pitchFamily="34" charset="0"/>
                        </a:rPr>
                        <a:t>0.097</a:t>
                      </a:r>
                      <a:endParaRPr lang="en-US" sz="16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0">
                          <a:solidFill>
                            <a:srgbClr val="000000"/>
                          </a:solidFill>
                          <a:latin typeface="Tahoma" panose="020B0604030504040204" pitchFamily="34" charset="0"/>
                        </a:rPr>
                        <a:t>0.022</a:t>
                      </a:r>
                      <a:endParaRPr lang="en-US" sz="16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42315415"/>
                  </a:ext>
                </a:extLst>
              </a:tr>
              <a:tr h="322316">
                <a:tc>
                  <a:txBody>
                    <a:bodyPr/>
                    <a:lstStyle/>
                    <a:p>
                      <a:pPr algn="ctr"/>
                      <a:r>
                        <a:rPr lang="en-US" sz="1600" b="0">
                          <a:solidFill>
                            <a:srgbClr val="000000"/>
                          </a:solidFill>
                          <a:latin typeface="Tahoma" panose="020B0604030504040204" pitchFamily="34" charset="0"/>
                        </a:rPr>
                        <a:t>0.013</a:t>
                      </a:r>
                      <a:endParaRPr lang="en-US" sz="16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0">
                          <a:solidFill>
                            <a:srgbClr val="000000"/>
                          </a:solidFill>
                          <a:latin typeface="Tahoma" panose="020B0604030504040204" pitchFamily="34" charset="0"/>
                        </a:rPr>
                        <a:t>0.059</a:t>
                      </a:r>
                      <a:endParaRPr lang="en-US" sz="16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0">
                          <a:solidFill>
                            <a:srgbClr val="000000"/>
                          </a:solidFill>
                          <a:latin typeface="Tahoma" panose="020B0604030504040204" pitchFamily="34" charset="0"/>
                        </a:rPr>
                        <a:t>0.097</a:t>
                      </a:r>
                      <a:endParaRPr lang="en-US" sz="16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0">
                          <a:solidFill>
                            <a:srgbClr val="000000"/>
                          </a:solidFill>
                          <a:latin typeface="Tahoma" panose="020B0604030504040204" pitchFamily="34" charset="0"/>
                        </a:rPr>
                        <a:t>0.059</a:t>
                      </a:r>
                      <a:endParaRPr lang="en-US" sz="16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0">
                          <a:solidFill>
                            <a:srgbClr val="000000"/>
                          </a:solidFill>
                          <a:latin typeface="Tahoma" panose="020B0604030504040204" pitchFamily="34" charset="0"/>
                        </a:rPr>
                        <a:t>0.013</a:t>
                      </a:r>
                      <a:endParaRPr lang="en-US" sz="16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17643939"/>
                  </a:ext>
                </a:extLst>
              </a:tr>
              <a:tr h="322316">
                <a:tc>
                  <a:txBody>
                    <a:bodyPr/>
                    <a:lstStyle/>
                    <a:p>
                      <a:pPr algn="ctr"/>
                      <a:r>
                        <a:rPr lang="en-US" sz="1600" b="0">
                          <a:solidFill>
                            <a:srgbClr val="000000"/>
                          </a:solidFill>
                          <a:latin typeface="Tahoma" panose="020B0604030504040204" pitchFamily="34" charset="0"/>
                        </a:rPr>
                        <a:t>0.003</a:t>
                      </a:r>
                      <a:endParaRPr lang="en-US" sz="16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0">
                          <a:solidFill>
                            <a:srgbClr val="000000"/>
                          </a:solidFill>
                          <a:latin typeface="Tahoma" panose="020B0604030504040204" pitchFamily="34" charset="0"/>
                        </a:rPr>
                        <a:t>0.013</a:t>
                      </a:r>
                      <a:endParaRPr lang="en-US" sz="16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0">
                          <a:solidFill>
                            <a:srgbClr val="000000"/>
                          </a:solidFill>
                          <a:latin typeface="Tahoma" panose="020B0604030504040204" pitchFamily="34" charset="0"/>
                        </a:rPr>
                        <a:t>0.022</a:t>
                      </a:r>
                      <a:endParaRPr lang="en-US" sz="16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0">
                          <a:solidFill>
                            <a:srgbClr val="000000"/>
                          </a:solidFill>
                          <a:latin typeface="Tahoma" panose="020B0604030504040204" pitchFamily="34" charset="0"/>
                        </a:rPr>
                        <a:t>0.013</a:t>
                      </a:r>
                      <a:endParaRPr lang="en-US" sz="16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0">
                          <a:solidFill>
                            <a:srgbClr val="000000"/>
                          </a:solidFill>
                          <a:latin typeface="Tahoma" panose="020B0604030504040204" pitchFamily="34" charset="0"/>
                        </a:rPr>
                        <a:t>0.003</a:t>
                      </a:r>
                      <a:endParaRPr lang="en-US" sz="1600"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84270296"/>
                  </a:ext>
                </a:extLst>
              </a:tr>
            </a:tbl>
          </a:graphicData>
        </a:graphic>
      </p:graphicFrame>
      <p:sp>
        <p:nvSpPr>
          <p:cNvPr id="18" name="TextBox 17">
            <a:extLst>
              <a:ext uri="{FF2B5EF4-FFF2-40B4-BE49-F238E27FC236}">
                <a16:creationId xmlns:a16="http://schemas.microsoft.com/office/drawing/2014/main" id="{89C8C4ED-CD63-4ED2-A30F-6A145FA6CE1F}"/>
              </a:ext>
            </a:extLst>
          </p:cNvPr>
          <p:cNvSpPr txBox="1"/>
          <p:nvPr/>
        </p:nvSpPr>
        <p:spPr>
          <a:xfrm>
            <a:off x="524180" y="3999795"/>
            <a:ext cx="2797088" cy="369332"/>
          </a:xfrm>
          <a:prstGeom prst="rect">
            <a:avLst/>
          </a:prstGeom>
          <a:noFill/>
        </p:spPr>
        <p:txBody>
          <a:bodyPr wrap="square" rtlCol="0">
            <a:spAutoFit/>
          </a:bodyPr>
          <a:lstStyle/>
          <a:p>
            <a:r>
              <a:rPr lang="en-US"/>
              <a:t>Gaussian function in 3D</a:t>
            </a:r>
          </a:p>
        </p:txBody>
      </p:sp>
      <p:sp>
        <p:nvSpPr>
          <p:cNvPr id="19" name="TextBox 18">
            <a:extLst>
              <a:ext uri="{FF2B5EF4-FFF2-40B4-BE49-F238E27FC236}">
                <a16:creationId xmlns:a16="http://schemas.microsoft.com/office/drawing/2014/main" id="{3A14ED42-30D8-41BE-B949-74ABABE62995}"/>
              </a:ext>
            </a:extLst>
          </p:cNvPr>
          <p:cNvSpPr txBox="1"/>
          <p:nvPr/>
        </p:nvSpPr>
        <p:spPr>
          <a:xfrm>
            <a:off x="990600" y="5907450"/>
            <a:ext cx="2171377" cy="369332"/>
          </a:xfrm>
          <a:prstGeom prst="rect">
            <a:avLst/>
          </a:prstGeom>
          <a:noFill/>
        </p:spPr>
        <p:txBody>
          <a:bodyPr wrap="square" rtlCol="0">
            <a:spAutoFit/>
          </a:bodyPr>
          <a:lstStyle/>
          <a:p>
            <a:r>
              <a:rPr lang="en-US"/>
              <a:t>Gaussian image</a:t>
            </a:r>
          </a:p>
        </p:txBody>
      </p:sp>
      <p:sp>
        <p:nvSpPr>
          <p:cNvPr id="20" name="TextBox 19">
            <a:extLst>
              <a:ext uri="{FF2B5EF4-FFF2-40B4-BE49-F238E27FC236}">
                <a16:creationId xmlns:a16="http://schemas.microsoft.com/office/drawing/2014/main" id="{5CF5030A-5999-4E40-A79A-7825DA26B8FF}"/>
              </a:ext>
            </a:extLst>
          </p:cNvPr>
          <p:cNvSpPr txBox="1"/>
          <p:nvPr/>
        </p:nvSpPr>
        <p:spPr>
          <a:xfrm>
            <a:off x="4290536" y="3608958"/>
            <a:ext cx="3862864" cy="369332"/>
          </a:xfrm>
          <a:prstGeom prst="rect">
            <a:avLst/>
          </a:prstGeom>
          <a:noFill/>
        </p:spPr>
        <p:txBody>
          <a:bodyPr wrap="square" rtlCol="0">
            <a:spAutoFit/>
          </a:bodyPr>
          <a:lstStyle/>
          <a:p>
            <a:pPr algn="ctr"/>
            <a:r>
              <a:rPr lang="en-US"/>
              <a:t>Gaussian filter with size 5 x5 , sigma =1</a:t>
            </a:r>
          </a:p>
        </p:txBody>
      </p:sp>
      <p:pic>
        <p:nvPicPr>
          <p:cNvPr id="23" name="Picture 22">
            <a:extLst>
              <a:ext uri="{FF2B5EF4-FFF2-40B4-BE49-F238E27FC236}">
                <a16:creationId xmlns:a16="http://schemas.microsoft.com/office/drawing/2014/main" id="{4EDBD1F1-B7CE-48A7-819C-284F55799B96}"/>
              </a:ext>
            </a:extLst>
          </p:cNvPr>
          <p:cNvPicPr>
            <a:picLocks noChangeAspect="1"/>
          </p:cNvPicPr>
          <p:nvPr/>
        </p:nvPicPr>
        <p:blipFill>
          <a:blip r:embed="rId5"/>
          <a:stretch>
            <a:fillRect/>
          </a:stretch>
        </p:blipFill>
        <p:spPr>
          <a:xfrm>
            <a:off x="3145113" y="4600857"/>
            <a:ext cx="2290845" cy="784885"/>
          </a:xfrm>
          <a:prstGeom prst="rect">
            <a:avLst/>
          </a:prstGeom>
        </p:spPr>
      </p:pic>
      <p:sp>
        <p:nvSpPr>
          <p:cNvPr id="24" name="TextBox 23">
            <a:extLst>
              <a:ext uri="{FF2B5EF4-FFF2-40B4-BE49-F238E27FC236}">
                <a16:creationId xmlns:a16="http://schemas.microsoft.com/office/drawing/2014/main" id="{89E74018-99EE-4B72-9C84-422566B2CADE}"/>
              </a:ext>
            </a:extLst>
          </p:cNvPr>
          <p:cNvSpPr txBox="1"/>
          <p:nvPr/>
        </p:nvSpPr>
        <p:spPr>
          <a:xfrm>
            <a:off x="4575754" y="5414096"/>
            <a:ext cx="3618910" cy="646331"/>
          </a:xfrm>
          <a:prstGeom prst="rect">
            <a:avLst/>
          </a:prstGeom>
          <a:noFill/>
        </p:spPr>
        <p:txBody>
          <a:bodyPr wrap="square" rtlCol="0">
            <a:spAutoFit/>
          </a:bodyPr>
          <a:lstStyle/>
          <a:p>
            <a:r>
              <a:rPr lang="en-US"/>
              <a:t>Rule for Gaussian filter: </a:t>
            </a:r>
          </a:p>
          <a:p>
            <a:pPr algn="ctr"/>
            <a:r>
              <a:rPr lang="en-US"/>
              <a:t>set </a:t>
            </a:r>
            <a:r>
              <a:rPr lang="en-US" b="1"/>
              <a:t>filter half-width to about 3</a:t>
            </a:r>
            <a:r>
              <a:rPr lang="el-GR" b="1"/>
              <a:t>σ</a:t>
            </a:r>
            <a:endParaRPr lang="en-US" b="1"/>
          </a:p>
        </p:txBody>
      </p:sp>
    </p:spTree>
    <p:extLst>
      <p:ext uri="{BB962C8B-B14F-4D97-AF65-F5344CB8AC3E}">
        <p14:creationId xmlns:p14="http://schemas.microsoft.com/office/powerpoint/2010/main" val="113716260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p:txBody>
          <a:bodyPr>
            <a:normAutofit/>
          </a:bodyPr>
          <a:lstStyle/>
          <a:p>
            <a:r>
              <a:rPr lang="en-US" sz="3000"/>
              <a:t>Some kernels</a:t>
            </a:r>
            <a:endParaRPr lang="en-US" sz="30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4450D7A-603A-49E7-9501-A0C925D2A11A}"/>
                  </a:ext>
                </a:extLst>
              </p:cNvPr>
              <p:cNvSpPr>
                <a:spLocks noGrp="1"/>
              </p:cNvSpPr>
              <p:nvPr>
                <p:ph idx="1"/>
              </p:nvPr>
            </p:nvSpPr>
            <p:spPr/>
            <p:txBody>
              <a:bodyPr>
                <a:normAutofit fontScale="85000" lnSpcReduction="10000"/>
              </a:bodyPr>
              <a:lstStyle/>
              <a:p>
                <a:pPr>
                  <a:lnSpc>
                    <a:spcPct val="120000"/>
                  </a:lnSpc>
                </a:pPr>
                <a:r>
                  <a:rPr lang="en-GB" sz="2200"/>
                  <a:t>Gaussian filter:</a:t>
                </a:r>
              </a:p>
              <a:p>
                <a:pPr lvl="1">
                  <a:lnSpc>
                    <a:spcPct val="120000"/>
                  </a:lnSpc>
                </a:pPr>
                <a:r>
                  <a:rPr lang="en-GB" sz="2000" b="1"/>
                  <a:t>L</a:t>
                </a:r>
                <a:r>
                  <a:rPr lang="en-US" sz="2000" b="1"/>
                  <a:t>ow-pass filter</a:t>
                </a:r>
                <a:r>
                  <a:rPr lang="en-US" sz="2000"/>
                  <a:t>: </a:t>
                </a:r>
                <a:r>
                  <a:rPr lang="en-GB"/>
                  <a:t>Remove high-frequency component from the image</a:t>
                </a:r>
              </a:p>
              <a:p>
                <a:pPr lvl="2">
                  <a:lnSpc>
                    <a:spcPct val="120000"/>
                  </a:lnSpc>
                </a:pPr>
                <a:r>
                  <a:rPr lang="en-US"/>
                  <a:t>Image becomes more smooth</a:t>
                </a:r>
              </a:p>
              <a:p>
                <a:pPr lvl="2">
                  <a:lnSpc>
                    <a:spcPct val="120000"/>
                  </a:lnSpc>
                </a:pPr>
                <a:r>
                  <a:rPr lang="en-US"/>
                  <a:t>Better than mean filter</a:t>
                </a:r>
              </a:p>
              <a:p>
                <a:pPr lvl="1">
                  <a:lnSpc>
                    <a:spcPct val="120000"/>
                  </a:lnSpc>
                </a:pPr>
                <a:r>
                  <a:rPr lang="en-US" sz="2000"/>
                  <a:t>Convolution with itself is an other Gaussian</a:t>
                </a:r>
              </a:p>
              <a:p>
                <a:pPr lvl="2">
                  <a:lnSpc>
                    <a:spcPct val="120000"/>
                  </a:lnSpc>
                </a:pPr>
                <a:r>
                  <a:rPr lang="en-US"/>
                  <a:t>Repeat the conv. With small-width kernel =&gt; get the same result as larger-width kernel would have.</a:t>
                </a:r>
              </a:p>
              <a:p>
                <a:pPr lvl="2">
                  <a:lnSpc>
                    <a:spcPct val="120000"/>
                  </a:lnSpc>
                </a:pPr>
                <a:r>
                  <a:rPr lang="en-US"/>
                  <a:t>Convolving </a:t>
                </a:r>
                <a:r>
                  <a:rPr lang="en-US" b="1"/>
                  <a:t>2 times</a:t>
                </a:r>
                <a:r>
                  <a:rPr lang="en-US"/>
                  <a:t> with Gaussian kernel of </a:t>
                </a:r>
                <a:r>
                  <a:rPr lang="en-US" b="1"/>
                  <a:t>width </a:t>
                </a:r>
                <a:r>
                  <a:rPr lang="el-GR" b="1"/>
                  <a:t>σ</a:t>
                </a:r>
                <a:r>
                  <a:rPr lang="en-US" b="1"/>
                  <a:t> </a:t>
                </a:r>
                <a:r>
                  <a:rPr lang="en-US"/>
                  <a:t>is the same as convolving </a:t>
                </a:r>
                <a:r>
                  <a:rPr lang="en-US" b="1"/>
                  <a:t>once with kernel of width </a:t>
                </a:r>
                <a:r>
                  <a:rPr lang="el-GR" b="1"/>
                  <a:t>σ</a:t>
                </a:r>
                <a14:m>
                  <m:oMath xmlns:m="http://schemas.openxmlformats.org/officeDocument/2006/math">
                    <m:rad>
                      <m:radPr>
                        <m:degHide m:val="on"/>
                        <m:ctrlPr>
                          <a:rPr lang="el-GR" b="1" i="1" smtClean="0">
                            <a:latin typeface="Cambria Math" panose="02040503050406030204" pitchFamily="18" charset="0"/>
                          </a:rPr>
                        </m:ctrlPr>
                      </m:radPr>
                      <m:deg/>
                      <m:e>
                        <m:r>
                          <a:rPr lang="en-US" b="1" i="1" smtClean="0">
                            <a:latin typeface="Cambria Math" panose="02040503050406030204" pitchFamily="18" charset="0"/>
                          </a:rPr>
                          <m:t>𝟐</m:t>
                        </m:r>
                      </m:e>
                    </m:rad>
                  </m:oMath>
                </a14:m>
                <a:r>
                  <a:rPr lang="en-US"/>
                  <a:t> : I*G</a:t>
                </a:r>
                <a:r>
                  <a:rPr lang="el-GR" baseline="-25000"/>
                  <a:t>σ</a:t>
                </a:r>
                <a:r>
                  <a:rPr lang="en-US"/>
                  <a:t>*G</a:t>
                </a:r>
                <a:r>
                  <a:rPr lang="el-GR" baseline="-25000"/>
                  <a:t>σ</a:t>
                </a:r>
                <a:r>
                  <a:rPr lang="en-US"/>
                  <a:t> = I * G</a:t>
                </a:r>
                <a:r>
                  <a:rPr lang="el-GR"/>
                  <a:t> </a:t>
                </a:r>
                <a:r>
                  <a:rPr lang="el-GR" baseline="-25000"/>
                  <a:t>σ</a:t>
                </a:r>
                <a14:m>
                  <m:oMath xmlns:m="http://schemas.openxmlformats.org/officeDocument/2006/math">
                    <m:rad>
                      <m:radPr>
                        <m:degHide m:val="on"/>
                        <m:ctrlPr>
                          <a:rPr lang="el-GR" i="1" baseline="-25000">
                            <a:latin typeface="Cambria Math" panose="02040503050406030204" pitchFamily="18" charset="0"/>
                          </a:rPr>
                        </m:ctrlPr>
                      </m:radPr>
                      <m:deg/>
                      <m:e>
                        <m:r>
                          <a:rPr lang="en-US" i="1" baseline="-25000">
                            <a:latin typeface="Cambria Math" panose="02040503050406030204" pitchFamily="18" charset="0"/>
                          </a:rPr>
                          <m:t>2</m:t>
                        </m:r>
                      </m:e>
                    </m:rad>
                  </m:oMath>
                </a14:m>
                <a:r>
                  <a:rPr lang="en-US"/>
                  <a:t> </a:t>
                </a:r>
              </a:p>
              <a:p>
                <a:pPr lvl="1">
                  <a:lnSpc>
                    <a:spcPct val="120000"/>
                  </a:lnSpc>
                </a:pPr>
                <a:r>
                  <a:rPr lang="en-GB" sz="2200" b="1"/>
                  <a:t>Separable filter</a:t>
                </a:r>
                <a:r>
                  <a:rPr lang="en-GB" sz="2200"/>
                  <a:t>: </a:t>
                </a:r>
                <a:r>
                  <a:rPr lang="en-GB" sz="2000"/>
                  <a:t>The 2D Gaussian can be expressed as the product of 2 functions : one function of x and a function of y:</a:t>
                </a:r>
              </a:p>
              <a:p>
                <a:pPr lvl="2">
                  <a:lnSpc>
                    <a:spcPct val="120000"/>
                  </a:lnSpc>
                </a:pPr>
                <a:r>
                  <a:rPr lang="en-GB" sz="2000"/>
                  <a:t>G</a:t>
                </a:r>
                <a:r>
                  <a:rPr lang="el-GR" sz="2000" baseline="-25000"/>
                  <a:t> σ</a:t>
                </a:r>
                <a:r>
                  <a:rPr lang="en-GB" sz="2000"/>
                  <a:t>(x,y) = G</a:t>
                </a:r>
                <a:r>
                  <a:rPr lang="el-GR" sz="2000" baseline="-25000"/>
                  <a:t> σ</a:t>
                </a:r>
                <a:r>
                  <a:rPr lang="en-GB" sz="2000"/>
                  <a:t>(x).G</a:t>
                </a:r>
                <a:r>
                  <a:rPr lang="el-GR" sz="2000" baseline="-25000"/>
                  <a:t> σ</a:t>
                </a:r>
                <a:r>
                  <a:rPr lang="en-GB" sz="2000"/>
                  <a:t>(y)</a:t>
                </a:r>
                <a:endParaRPr lang="en-GB" sz="2200"/>
              </a:p>
            </p:txBody>
          </p:sp>
        </mc:Choice>
        <mc:Fallback xmlns="">
          <p:sp>
            <p:nvSpPr>
              <p:cNvPr id="3" name="Content Placeholder 2">
                <a:extLst>
                  <a:ext uri="{FF2B5EF4-FFF2-40B4-BE49-F238E27FC236}">
                    <a16:creationId xmlns:a16="http://schemas.microsoft.com/office/drawing/2014/main" id="{B4450D7A-603A-49E7-9501-A0C925D2A11A}"/>
                  </a:ext>
                </a:extLst>
              </p:cNvPr>
              <p:cNvSpPr>
                <a:spLocks noGrp="1" noRot="1" noChangeAspect="1" noMove="1" noResize="1" noEditPoints="1" noAdjustHandles="1" noChangeArrowheads="1" noChangeShapeType="1" noTextEdit="1"/>
              </p:cNvSpPr>
              <p:nvPr>
                <p:ph idx="1"/>
              </p:nvPr>
            </p:nvSpPr>
            <p:spPr>
              <a:blipFill>
                <a:blip r:embed="rId3"/>
                <a:stretch>
                  <a:fillRect l="-541" t="-627" r="-1236"/>
                </a:stretch>
              </a:blipFill>
            </p:spPr>
            <p:txBody>
              <a:bodyPr/>
              <a:lstStyle/>
              <a:p>
                <a:r>
                  <a:rPr lang="vi-VN">
                    <a:noFill/>
                  </a:rPr>
                  <a:t> </a:t>
                </a:r>
              </a:p>
            </p:txBody>
          </p:sp>
        </mc:Fallback>
      </mc:AlternateContent>
      <p:sp>
        <p:nvSpPr>
          <p:cNvPr id="4" name="Slide Number Placeholder 3">
            <a:extLst>
              <a:ext uri="{FF2B5EF4-FFF2-40B4-BE49-F238E27FC236}">
                <a16:creationId xmlns:a16="http://schemas.microsoft.com/office/drawing/2014/main" id="{CD87F52B-9F2E-164B-A332-E18E642B043F}"/>
              </a:ext>
            </a:extLst>
          </p:cNvPr>
          <p:cNvSpPr>
            <a:spLocks noGrp="1"/>
          </p:cNvSpPr>
          <p:nvPr>
            <p:ph type="sldNum" sz="quarter" idx="12"/>
          </p:nvPr>
        </p:nvSpPr>
        <p:spPr/>
        <p:txBody>
          <a:bodyPr/>
          <a:lstStyle/>
          <a:p>
            <a:fld id="{62D56ECA-4C16-4208-B374-27591EF545A3}" type="slidenum">
              <a:rPr lang="en-US" smtClean="0"/>
              <a:pPr/>
              <a:t>64</a:t>
            </a:fld>
            <a:endParaRPr lang="en-US"/>
          </a:p>
        </p:txBody>
      </p:sp>
      <p:cxnSp>
        <p:nvCxnSpPr>
          <p:cNvPr id="7" name="Straight Connector 6"/>
          <p:cNvCxnSpPr/>
          <p:nvPr/>
        </p:nvCxnSpPr>
        <p:spPr>
          <a:xfrm>
            <a:off x="568680" y="1219200"/>
            <a:ext cx="8305800" cy="0"/>
          </a:xfrm>
          <a:prstGeom prst="line">
            <a:avLst/>
          </a:prstGeom>
        </p:spPr>
        <p:style>
          <a:lnRef idx="2">
            <a:schemeClr val="accent1"/>
          </a:lnRef>
          <a:fillRef idx="0">
            <a:schemeClr val="accent1"/>
          </a:fillRef>
          <a:effectRef idx="1">
            <a:schemeClr val="accent1"/>
          </a:effectRef>
          <a:fontRef idx="minor">
            <a:schemeClr val="tx1"/>
          </a:fontRef>
        </p:style>
      </p:cxnSp>
      <p:sp>
        <p:nvSpPr>
          <p:cNvPr id="8" name="Rectangle 2">
            <a:extLst>
              <a:ext uri="{FF2B5EF4-FFF2-40B4-BE49-F238E27FC236}">
                <a16:creationId xmlns:a16="http://schemas.microsoft.com/office/drawing/2014/main" id="{87BF5393-3915-4A33-8C66-C36C1802C84E}"/>
              </a:ext>
            </a:extLst>
          </p:cNvPr>
          <p:cNvSpPr txBox="1">
            <a:spLocks/>
          </p:cNvSpPr>
          <p:nvPr/>
        </p:nvSpPr>
        <p:spPr>
          <a:xfrm>
            <a:off x="609600" y="1559855"/>
            <a:ext cx="8451955" cy="4937960"/>
          </a:xfrm>
          <a:prstGeom prst="rect">
            <a:avLst/>
          </a:prstGeom>
        </p:spPr>
        <p:txBody>
          <a:bodyPr vert="horz" lIns="91440" tIns="45720" rIns="91440" bIns="45720" rtlCol="0">
            <a:normAutofit/>
          </a:bodyPr>
          <a:lstStyle>
            <a:lvl1pPr marL="228600" indent="-228600" algn="l" defTabSz="914400" rtl="0" eaLnBrk="1" latinLnBrk="0" hangingPunct="1">
              <a:spcBef>
                <a:spcPts val="1800"/>
              </a:spcBef>
              <a:buClr>
                <a:schemeClr val="accent1"/>
              </a:buClr>
              <a:buSzPct val="100000"/>
              <a:buFont typeface="Wingdings 2" pitchFamily="18" charset="2"/>
              <a:buChar char="¡"/>
              <a:defRPr sz="1800" kern="1200">
                <a:solidFill>
                  <a:schemeClr val="tx2"/>
                </a:solidFill>
                <a:latin typeface="+mn-lt"/>
                <a:ea typeface="+mn-ea"/>
                <a:cs typeface="+mn-cs"/>
              </a:defRPr>
            </a:lvl1pPr>
            <a:lvl2pPr marL="457200" indent="-228600" algn="l" defTabSz="914400" rtl="0" eaLnBrk="1" latinLnBrk="0" hangingPunct="1">
              <a:spcBef>
                <a:spcPts val="600"/>
              </a:spcBef>
              <a:buClr>
                <a:schemeClr val="accent1">
                  <a:lumMod val="50000"/>
                </a:schemeClr>
              </a:buClr>
              <a:buSzPct val="100000"/>
              <a:buFont typeface="Wingdings 2" pitchFamily="18" charset="2"/>
              <a:buChar char="¡"/>
              <a:defRPr sz="1800" kern="1200">
                <a:solidFill>
                  <a:schemeClr val="tx2"/>
                </a:solidFill>
                <a:latin typeface="+mn-lt"/>
                <a:ea typeface="+mn-ea"/>
                <a:cs typeface="+mn-cs"/>
              </a:defRPr>
            </a:lvl2pPr>
            <a:lvl3pPr marL="685800" indent="-228600" algn="l" defTabSz="914400" rtl="0" eaLnBrk="1" latinLnBrk="0" hangingPunct="1">
              <a:spcBef>
                <a:spcPts val="600"/>
              </a:spcBef>
              <a:buClr>
                <a:schemeClr val="accent1"/>
              </a:buClr>
              <a:buSzPct val="100000"/>
              <a:buFont typeface="Wingdings 2" pitchFamily="18" charset="2"/>
              <a:buChar char="¡"/>
              <a:defRPr sz="1800" kern="1200">
                <a:solidFill>
                  <a:schemeClr val="tx2"/>
                </a:solidFill>
                <a:latin typeface="+mn-lt"/>
                <a:ea typeface="+mn-ea"/>
                <a:cs typeface="+mn-cs"/>
              </a:defRPr>
            </a:lvl3pPr>
            <a:lvl4pPr marL="914400" indent="-228600" algn="l" defTabSz="914400" rtl="0" eaLnBrk="1" latinLnBrk="0" hangingPunct="1">
              <a:spcBef>
                <a:spcPts val="600"/>
              </a:spcBef>
              <a:buClr>
                <a:schemeClr val="accent1">
                  <a:lumMod val="50000"/>
                </a:schemeClr>
              </a:buClr>
              <a:buSzPct val="100000"/>
              <a:buFont typeface="Wingdings 2" pitchFamily="18" charset="2"/>
              <a:buChar char="¡"/>
              <a:defRPr sz="1800" kern="1200">
                <a:solidFill>
                  <a:schemeClr val="tx2"/>
                </a:solidFill>
                <a:latin typeface="+mn-lt"/>
                <a:ea typeface="+mn-ea"/>
                <a:cs typeface="+mn-cs"/>
              </a:defRPr>
            </a:lvl4pPr>
            <a:lvl5pPr marL="1143000" indent="-228600" algn="l" defTabSz="914400" rtl="0" eaLnBrk="1" latinLnBrk="0" hangingPunct="1">
              <a:spcBef>
                <a:spcPts val="600"/>
              </a:spcBef>
              <a:buClr>
                <a:schemeClr val="accent1"/>
              </a:buClr>
              <a:buSzPct val="100000"/>
              <a:buFont typeface="Wingdings 2" pitchFamily="18" charset="2"/>
              <a:buChar char="¡"/>
              <a:defRPr sz="1800" kern="1200">
                <a:solidFill>
                  <a:schemeClr val="tx2"/>
                </a:solidFill>
                <a:latin typeface="+mn-lt"/>
                <a:ea typeface="+mn-ea"/>
                <a:cs typeface="+mn-cs"/>
              </a:defRPr>
            </a:lvl5pPr>
            <a:lvl6pPr marL="1377950" indent="-228600" algn="l" defTabSz="914400" rtl="0" eaLnBrk="1" latinLnBrk="0" hangingPunct="1">
              <a:spcBef>
                <a:spcPct val="20000"/>
              </a:spcBef>
              <a:buClr>
                <a:schemeClr val="accent1">
                  <a:lumMod val="50000"/>
                </a:schemeClr>
              </a:buClr>
              <a:buFont typeface="Wingdings 2" pitchFamily="18" charset="2"/>
              <a:buChar char=""/>
              <a:defRPr lang="en-US" sz="1800" kern="1200">
                <a:solidFill>
                  <a:schemeClr val="tx2"/>
                </a:solidFill>
                <a:latin typeface="+mn-lt"/>
                <a:ea typeface="+mn-ea"/>
                <a:cs typeface="+mn-cs"/>
              </a:defRPr>
            </a:lvl6pPr>
            <a:lvl7pPr marL="1603375" indent="-228600" algn="l" defTabSz="914400" rtl="0" eaLnBrk="1" latinLnBrk="0" hangingPunct="1">
              <a:spcBef>
                <a:spcPct val="20000"/>
              </a:spcBef>
              <a:buClr>
                <a:schemeClr val="accent1"/>
              </a:buClr>
              <a:buFont typeface="Wingdings 2" pitchFamily="18" charset="2"/>
              <a:buChar char=""/>
              <a:defRPr lang="en-US" sz="1800" kern="1200">
                <a:solidFill>
                  <a:schemeClr val="tx2"/>
                </a:solidFill>
                <a:latin typeface="+mn-lt"/>
                <a:ea typeface="+mn-ea"/>
                <a:cs typeface="+mn-cs"/>
              </a:defRPr>
            </a:lvl7pPr>
            <a:lvl8pPr marL="1830388" indent="-228600" algn="l" defTabSz="914400" rtl="0" eaLnBrk="1" latinLnBrk="0" hangingPunct="1">
              <a:spcBef>
                <a:spcPct val="20000"/>
              </a:spcBef>
              <a:buClr>
                <a:schemeClr val="accent1">
                  <a:lumMod val="50000"/>
                </a:schemeClr>
              </a:buClr>
              <a:buFont typeface="Wingdings 2" pitchFamily="18" charset="2"/>
              <a:buChar char=""/>
              <a:defRPr lang="en-US" sz="1800" kern="1200">
                <a:solidFill>
                  <a:schemeClr val="tx2"/>
                </a:solidFill>
                <a:latin typeface="+mn-lt"/>
                <a:ea typeface="+mn-ea"/>
                <a:cs typeface="+mn-cs"/>
              </a:defRPr>
            </a:lvl8pPr>
            <a:lvl9pPr marL="2057400" indent="-228600" algn="l" defTabSz="914400" rtl="0" eaLnBrk="1" latinLnBrk="0" hangingPunct="1">
              <a:spcBef>
                <a:spcPct val="20000"/>
              </a:spcBef>
              <a:buClr>
                <a:schemeClr val="accent1"/>
              </a:buClr>
              <a:buFont typeface="Wingdings 2" pitchFamily="18" charset="2"/>
              <a:buChar char=""/>
              <a:defRPr lang="en-US" sz="1800" kern="1200">
                <a:solidFill>
                  <a:schemeClr val="tx2"/>
                </a:solidFill>
                <a:latin typeface="+mn-lt"/>
                <a:ea typeface="+mn-ea"/>
                <a:cs typeface="+mn-cs"/>
              </a:defRPr>
            </a:lvl9pPr>
          </a:lstStyle>
          <a:p>
            <a:pPr lvl="2">
              <a:spcBef>
                <a:spcPts val="1200"/>
              </a:spcBef>
            </a:pPr>
            <a:endParaRPr lang="en-US" sz="2200"/>
          </a:p>
        </p:txBody>
      </p:sp>
    </p:spTree>
    <p:extLst>
      <p:ext uri="{BB962C8B-B14F-4D97-AF65-F5344CB8AC3E}">
        <p14:creationId xmlns:p14="http://schemas.microsoft.com/office/powerpoint/2010/main" val="399386505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p:txBody>
          <a:bodyPr>
            <a:normAutofit/>
          </a:bodyPr>
          <a:lstStyle/>
          <a:p>
            <a:r>
              <a:rPr lang="en-US" sz="3000"/>
              <a:t>Some kernels</a:t>
            </a:r>
            <a:endParaRPr lang="en-US" sz="3000" dirty="0"/>
          </a:p>
        </p:txBody>
      </p:sp>
      <p:sp>
        <p:nvSpPr>
          <p:cNvPr id="3" name="Content Placeholder 2">
            <a:extLst>
              <a:ext uri="{FF2B5EF4-FFF2-40B4-BE49-F238E27FC236}">
                <a16:creationId xmlns:a16="http://schemas.microsoft.com/office/drawing/2014/main" id="{85FE0CB5-1355-4478-B761-7C6AE9F81922}"/>
              </a:ext>
            </a:extLst>
          </p:cNvPr>
          <p:cNvSpPr>
            <a:spLocks noGrp="1"/>
          </p:cNvSpPr>
          <p:nvPr>
            <p:ph idx="1"/>
          </p:nvPr>
        </p:nvSpPr>
        <p:spPr/>
        <p:txBody>
          <a:bodyPr/>
          <a:lstStyle/>
          <a:p>
            <a:r>
              <a:rPr lang="en-GB" sz="2800"/>
              <a:t>Gaussian filter</a:t>
            </a:r>
          </a:p>
          <a:p>
            <a:endParaRPr lang="vi-VN"/>
          </a:p>
        </p:txBody>
      </p:sp>
      <p:sp>
        <p:nvSpPr>
          <p:cNvPr id="4" name="Slide Number Placeholder 3">
            <a:extLst>
              <a:ext uri="{FF2B5EF4-FFF2-40B4-BE49-F238E27FC236}">
                <a16:creationId xmlns:a16="http://schemas.microsoft.com/office/drawing/2014/main" id="{CD87F52B-9F2E-164B-A332-E18E642B043F}"/>
              </a:ext>
            </a:extLst>
          </p:cNvPr>
          <p:cNvSpPr>
            <a:spLocks noGrp="1"/>
          </p:cNvSpPr>
          <p:nvPr>
            <p:ph type="sldNum" sz="quarter" idx="12"/>
          </p:nvPr>
        </p:nvSpPr>
        <p:spPr/>
        <p:txBody>
          <a:bodyPr/>
          <a:lstStyle/>
          <a:p>
            <a:fld id="{62D56ECA-4C16-4208-B374-27591EF545A3}" type="slidenum">
              <a:rPr lang="en-US" smtClean="0"/>
              <a:pPr/>
              <a:t>65</a:t>
            </a:fld>
            <a:endParaRPr lang="en-US"/>
          </a:p>
        </p:txBody>
      </p:sp>
      <p:cxnSp>
        <p:nvCxnSpPr>
          <p:cNvPr id="7" name="Straight Connector 6"/>
          <p:cNvCxnSpPr/>
          <p:nvPr/>
        </p:nvCxnSpPr>
        <p:spPr>
          <a:xfrm>
            <a:off x="568680" y="1219200"/>
            <a:ext cx="8305800" cy="0"/>
          </a:xfrm>
          <a:prstGeom prst="line">
            <a:avLst/>
          </a:prstGeom>
        </p:spPr>
        <p:style>
          <a:lnRef idx="2">
            <a:schemeClr val="accent1"/>
          </a:lnRef>
          <a:fillRef idx="0">
            <a:schemeClr val="accent1"/>
          </a:fillRef>
          <a:effectRef idx="1">
            <a:schemeClr val="accent1"/>
          </a:effectRef>
          <a:fontRef idx="minor">
            <a:schemeClr val="tx1"/>
          </a:fontRef>
        </p:style>
      </p:cxnSp>
      <p:sp>
        <p:nvSpPr>
          <p:cNvPr id="8" name="Rectangle 2">
            <a:extLst>
              <a:ext uri="{FF2B5EF4-FFF2-40B4-BE49-F238E27FC236}">
                <a16:creationId xmlns:a16="http://schemas.microsoft.com/office/drawing/2014/main" id="{87BF5393-3915-4A33-8C66-C36C1802C84E}"/>
              </a:ext>
            </a:extLst>
          </p:cNvPr>
          <p:cNvSpPr txBox="1">
            <a:spLocks/>
          </p:cNvSpPr>
          <p:nvPr/>
        </p:nvSpPr>
        <p:spPr>
          <a:xfrm>
            <a:off x="609600" y="1559855"/>
            <a:ext cx="8451955" cy="4937960"/>
          </a:xfrm>
          <a:prstGeom prst="rect">
            <a:avLst/>
          </a:prstGeom>
        </p:spPr>
        <p:txBody>
          <a:bodyPr vert="horz" lIns="91440" tIns="45720" rIns="91440" bIns="45720" rtlCol="0">
            <a:normAutofit/>
          </a:bodyPr>
          <a:lstStyle>
            <a:lvl1pPr marL="228600" indent="-228600" algn="l" defTabSz="914400" rtl="0" eaLnBrk="1" latinLnBrk="0" hangingPunct="1">
              <a:spcBef>
                <a:spcPts val="1800"/>
              </a:spcBef>
              <a:buClr>
                <a:schemeClr val="accent1"/>
              </a:buClr>
              <a:buSzPct val="100000"/>
              <a:buFont typeface="Wingdings 2" pitchFamily="18" charset="2"/>
              <a:buChar char="¡"/>
              <a:defRPr sz="1800" kern="1200">
                <a:solidFill>
                  <a:schemeClr val="tx2"/>
                </a:solidFill>
                <a:latin typeface="+mn-lt"/>
                <a:ea typeface="+mn-ea"/>
                <a:cs typeface="+mn-cs"/>
              </a:defRPr>
            </a:lvl1pPr>
            <a:lvl2pPr marL="457200" indent="-228600" algn="l" defTabSz="914400" rtl="0" eaLnBrk="1" latinLnBrk="0" hangingPunct="1">
              <a:spcBef>
                <a:spcPts val="600"/>
              </a:spcBef>
              <a:buClr>
                <a:schemeClr val="accent1">
                  <a:lumMod val="50000"/>
                </a:schemeClr>
              </a:buClr>
              <a:buSzPct val="100000"/>
              <a:buFont typeface="Wingdings 2" pitchFamily="18" charset="2"/>
              <a:buChar char="¡"/>
              <a:defRPr sz="1800" kern="1200">
                <a:solidFill>
                  <a:schemeClr val="tx2"/>
                </a:solidFill>
                <a:latin typeface="+mn-lt"/>
                <a:ea typeface="+mn-ea"/>
                <a:cs typeface="+mn-cs"/>
              </a:defRPr>
            </a:lvl2pPr>
            <a:lvl3pPr marL="685800" indent="-228600" algn="l" defTabSz="914400" rtl="0" eaLnBrk="1" latinLnBrk="0" hangingPunct="1">
              <a:spcBef>
                <a:spcPts val="600"/>
              </a:spcBef>
              <a:buClr>
                <a:schemeClr val="accent1"/>
              </a:buClr>
              <a:buSzPct val="100000"/>
              <a:buFont typeface="Wingdings 2" pitchFamily="18" charset="2"/>
              <a:buChar char="¡"/>
              <a:defRPr sz="1800" kern="1200">
                <a:solidFill>
                  <a:schemeClr val="tx2"/>
                </a:solidFill>
                <a:latin typeface="+mn-lt"/>
                <a:ea typeface="+mn-ea"/>
                <a:cs typeface="+mn-cs"/>
              </a:defRPr>
            </a:lvl3pPr>
            <a:lvl4pPr marL="914400" indent="-228600" algn="l" defTabSz="914400" rtl="0" eaLnBrk="1" latinLnBrk="0" hangingPunct="1">
              <a:spcBef>
                <a:spcPts val="600"/>
              </a:spcBef>
              <a:buClr>
                <a:schemeClr val="accent1">
                  <a:lumMod val="50000"/>
                </a:schemeClr>
              </a:buClr>
              <a:buSzPct val="100000"/>
              <a:buFont typeface="Wingdings 2" pitchFamily="18" charset="2"/>
              <a:buChar char="¡"/>
              <a:defRPr sz="1800" kern="1200">
                <a:solidFill>
                  <a:schemeClr val="tx2"/>
                </a:solidFill>
                <a:latin typeface="+mn-lt"/>
                <a:ea typeface="+mn-ea"/>
                <a:cs typeface="+mn-cs"/>
              </a:defRPr>
            </a:lvl4pPr>
            <a:lvl5pPr marL="1143000" indent="-228600" algn="l" defTabSz="914400" rtl="0" eaLnBrk="1" latinLnBrk="0" hangingPunct="1">
              <a:spcBef>
                <a:spcPts val="600"/>
              </a:spcBef>
              <a:buClr>
                <a:schemeClr val="accent1"/>
              </a:buClr>
              <a:buSzPct val="100000"/>
              <a:buFont typeface="Wingdings 2" pitchFamily="18" charset="2"/>
              <a:buChar char="¡"/>
              <a:defRPr sz="1800" kern="1200">
                <a:solidFill>
                  <a:schemeClr val="tx2"/>
                </a:solidFill>
                <a:latin typeface="+mn-lt"/>
                <a:ea typeface="+mn-ea"/>
                <a:cs typeface="+mn-cs"/>
              </a:defRPr>
            </a:lvl5pPr>
            <a:lvl6pPr marL="1377950" indent="-228600" algn="l" defTabSz="914400" rtl="0" eaLnBrk="1" latinLnBrk="0" hangingPunct="1">
              <a:spcBef>
                <a:spcPct val="20000"/>
              </a:spcBef>
              <a:buClr>
                <a:schemeClr val="accent1">
                  <a:lumMod val="50000"/>
                </a:schemeClr>
              </a:buClr>
              <a:buFont typeface="Wingdings 2" pitchFamily="18" charset="2"/>
              <a:buChar char=""/>
              <a:defRPr lang="en-US" sz="1800" kern="1200">
                <a:solidFill>
                  <a:schemeClr val="tx2"/>
                </a:solidFill>
                <a:latin typeface="+mn-lt"/>
                <a:ea typeface="+mn-ea"/>
                <a:cs typeface="+mn-cs"/>
              </a:defRPr>
            </a:lvl6pPr>
            <a:lvl7pPr marL="1603375" indent="-228600" algn="l" defTabSz="914400" rtl="0" eaLnBrk="1" latinLnBrk="0" hangingPunct="1">
              <a:spcBef>
                <a:spcPct val="20000"/>
              </a:spcBef>
              <a:buClr>
                <a:schemeClr val="accent1"/>
              </a:buClr>
              <a:buFont typeface="Wingdings 2" pitchFamily="18" charset="2"/>
              <a:buChar char=""/>
              <a:defRPr lang="en-US" sz="1800" kern="1200">
                <a:solidFill>
                  <a:schemeClr val="tx2"/>
                </a:solidFill>
                <a:latin typeface="+mn-lt"/>
                <a:ea typeface="+mn-ea"/>
                <a:cs typeface="+mn-cs"/>
              </a:defRPr>
            </a:lvl7pPr>
            <a:lvl8pPr marL="1830388" indent="-228600" algn="l" defTabSz="914400" rtl="0" eaLnBrk="1" latinLnBrk="0" hangingPunct="1">
              <a:spcBef>
                <a:spcPct val="20000"/>
              </a:spcBef>
              <a:buClr>
                <a:schemeClr val="accent1">
                  <a:lumMod val="50000"/>
                </a:schemeClr>
              </a:buClr>
              <a:buFont typeface="Wingdings 2" pitchFamily="18" charset="2"/>
              <a:buChar char=""/>
              <a:defRPr lang="en-US" sz="1800" kern="1200">
                <a:solidFill>
                  <a:schemeClr val="tx2"/>
                </a:solidFill>
                <a:latin typeface="+mn-lt"/>
                <a:ea typeface="+mn-ea"/>
                <a:cs typeface="+mn-cs"/>
              </a:defRPr>
            </a:lvl8pPr>
            <a:lvl9pPr marL="2057400" indent="-228600" algn="l" defTabSz="914400" rtl="0" eaLnBrk="1" latinLnBrk="0" hangingPunct="1">
              <a:spcBef>
                <a:spcPct val="20000"/>
              </a:spcBef>
              <a:buClr>
                <a:schemeClr val="accent1"/>
              </a:buClr>
              <a:buFont typeface="Wingdings 2" pitchFamily="18" charset="2"/>
              <a:buChar char=""/>
              <a:defRPr lang="en-US" sz="1800" kern="1200">
                <a:solidFill>
                  <a:schemeClr val="tx2"/>
                </a:solidFill>
                <a:latin typeface="+mn-lt"/>
                <a:ea typeface="+mn-ea"/>
                <a:cs typeface="+mn-cs"/>
              </a:defRPr>
            </a:lvl9pPr>
          </a:lstStyle>
          <a:p>
            <a:pPr lvl="2">
              <a:spcBef>
                <a:spcPts val="1200"/>
              </a:spcBef>
            </a:pPr>
            <a:endParaRPr lang="en-US" sz="2200"/>
          </a:p>
        </p:txBody>
      </p:sp>
      <p:pic>
        <p:nvPicPr>
          <p:cNvPr id="6" name="Picture 5">
            <a:extLst>
              <a:ext uri="{FF2B5EF4-FFF2-40B4-BE49-F238E27FC236}">
                <a16:creationId xmlns:a16="http://schemas.microsoft.com/office/drawing/2014/main" id="{7F7FEDC2-A694-4719-B6DE-3B26AC376D84}"/>
              </a:ext>
            </a:extLst>
          </p:cNvPr>
          <p:cNvPicPr>
            <a:picLocks noChangeAspect="1"/>
          </p:cNvPicPr>
          <p:nvPr/>
        </p:nvPicPr>
        <p:blipFill>
          <a:blip r:embed="rId3"/>
          <a:stretch>
            <a:fillRect/>
          </a:stretch>
        </p:blipFill>
        <p:spPr>
          <a:xfrm>
            <a:off x="1090550" y="2170053"/>
            <a:ext cx="6902744" cy="3143503"/>
          </a:xfrm>
          <a:prstGeom prst="rect">
            <a:avLst/>
          </a:prstGeom>
        </p:spPr>
      </p:pic>
      <p:sp>
        <p:nvSpPr>
          <p:cNvPr id="21" name="TextBox 20">
            <a:extLst>
              <a:ext uri="{FF2B5EF4-FFF2-40B4-BE49-F238E27FC236}">
                <a16:creationId xmlns:a16="http://schemas.microsoft.com/office/drawing/2014/main" id="{EE95C688-3397-4296-993A-D775FB4BA2E2}"/>
              </a:ext>
            </a:extLst>
          </p:cNvPr>
          <p:cNvSpPr txBox="1"/>
          <p:nvPr/>
        </p:nvSpPr>
        <p:spPr>
          <a:xfrm>
            <a:off x="1433752" y="5469523"/>
            <a:ext cx="1653017" cy="338554"/>
          </a:xfrm>
          <a:prstGeom prst="rect">
            <a:avLst/>
          </a:prstGeom>
          <a:noFill/>
        </p:spPr>
        <p:txBody>
          <a:bodyPr wrap="none" rtlCol="0">
            <a:spAutoFit/>
          </a:bodyPr>
          <a:lstStyle/>
          <a:p>
            <a:r>
              <a:rPr lang="en-US" sz="1600"/>
              <a:t>Original image</a:t>
            </a:r>
          </a:p>
        </p:txBody>
      </p:sp>
      <p:sp>
        <p:nvSpPr>
          <p:cNvPr id="22" name="TextBox 21">
            <a:extLst>
              <a:ext uri="{FF2B5EF4-FFF2-40B4-BE49-F238E27FC236}">
                <a16:creationId xmlns:a16="http://schemas.microsoft.com/office/drawing/2014/main" id="{904775AF-7056-4742-B8BA-FFA1DB8DF21F}"/>
              </a:ext>
            </a:extLst>
          </p:cNvPr>
          <p:cNvSpPr txBox="1"/>
          <p:nvPr/>
        </p:nvSpPr>
        <p:spPr>
          <a:xfrm>
            <a:off x="3758521" y="5470469"/>
            <a:ext cx="1797287" cy="584775"/>
          </a:xfrm>
          <a:prstGeom prst="rect">
            <a:avLst/>
          </a:prstGeom>
          <a:noFill/>
        </p:spPr>
        <p:txBody>
          <a:bodyPr wrap="none" rtlCol="0">
            <a:spAutoFit/>
          </a:bodyPr>
          <a:lstStyle/>
          <a:p>
            <a:r>
              <a:rPr lang="en-US" sz="1600"/>
              <a:t>Filtered image </a:t>
            </a:r>
          </a:p>
          <a:p>
            <a:r>
              <a:rPr lang="en-US" sz="1600"/>
              <a:t>with box size 5x5</a:t>
            </a:r>
          </a:p>
        </p:txBody>
      </p:sp>
      <p:sp>
        <p:nvSpPr>
          <p:cNvPr id="25" name="TextBox 24">
            <a:extLst>
              <a:ext uri="{FF2B5EF4-FFF2-40B4-BE49-F238E27FC236}">
                <a16:creationId xmlns:a16="http://schemas.microsoft.com/office/drawing/2014/main" id="{CA1458D0-737D-416C-B3E6-33E0578A6ADA}"/>
              </a:ext>
            </a:extLst>
          </p:cNvPr>
          <p:cNvSpPr txBox="1"/>
          <p:nvPr/>
        </p:nvSpPr>
        <p:spPr>
          <a:xfrm>
            <a:off x="5943149" y="5392138"/>
            <a:ext cx="2081019" cy="584775"/>
          </a:xfrm>
          <a:prstGeom prst="rect">
            <a:avLst/>
          </a:prstGeom>
          <a:noFill/>
        </p:spPr>
        <p:txBody>
          <a:bodyPr wrap="none" rtlCol="0">
            <a:spAutoFit/>
          </a:bodyPr>
          <a:lstStyle/>
          <a:p>
            <a:r>
              <a:rPr lang="en-US" sz="1600"/>
              <a:t>Filtered image </a:t>
            </a:r>
          </a:p>
          <a:p>
            <a:r>
              <a:rPr lang="en-US" sz="1600"/>
              <a:t>with box size 11x11 </a:t>
            </a:r>
          </a:p>
        </p:txBody>
      </p:sp>
    </p:spTree>
    <p:extLst>
      <p:ext uri="{BB962C8B-B14F-4D97-AF65-F5344CB8AC3E}">
        <p14:creationId xmlns:p14="http://schemas.microsoft.com/office/powerpoint/2010/main" val="113940584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p:txBody>
          <a:bodyPr>
            <a:normAutofit/>
          </a:bodyPr>
          <a:lstStyle/>
          <a:p>
            <a:r>
              <a:rPr lang="en-US" sz="3000"/>
              <a:t>Some kernels</a:t>
            </a:r>
            <a:endParaRPr lang="en-US" sz="3000" dirty="0"/>
          </a:p>
        </p:txBody>
      </p:sp>
      <p:sp>
        <p:nvSpPr>
          <p:cNvPr id="3" name="Content Placeholder 2">
            <a:extLst>
              <a:ext uri="{FF2B5EF4-FFF2-40B4-BE49-F238E27FC236}">
                <a16:creationId xmlns:a16="http://schemas.microsoft.com/office/drawing/2014/main" id="{70910812-590B-4CB1-8134-E097252ECAAA}"/>
              </a:ext>
            </a:extLst>
          </p:cNvPr>
          <p:cNvSpPr>
            <a:spLocks noGrp="1"/>
          </p:cNvSpPr>
          <p:nvPr>
            <p:ph idx="1"/>
          </p:nvPr>
        </p:nvSpPr>
        <p:spPr/>
        <p:txBody>
          <a:bodyPr/>
          <a:lstStyle/>
          <a:p>
            <a:r>
              <a:rPr lang="en-GB"/>
              <a:t>Sobel</a:t>
            </a:r>
            <a:endParaRPr lang="vi-VN"/>
          </a:p>
        </p:txBody>
      </p:sp>
      <p:sp>
        <p:nvSpPr>
          <p:cNvPr id="4" name="Slide Number Placeholder 3">
            <a:extLst>
              <a:ext uri="{FF2B5EF4-FFF2-40B4-BE49-F238E27FC236}">
                <a16:creationId xmlns:a16="http://schemas.microsoft.com/office/drawing/2014/main" id="{CD87F52B-9F2E-164B-A332-E18E642B043F}"/>
              </a:ext>
            </a:extLst>
          </p:cNvPr>
          <p:cNvSpPr>
            <a:spLocks noGrp="1"/>
          </p:cNvSpPr>
          <p:nvPr>
            <p:ph type="sldNum" sz="quarter" idx="12"/>
          </p:nvPr>
        </p:nvSpPr>
        <p:spPr/>
        <p:txBody>
          <a:bodyPr/>
          <a:lstStyle/>
          <a:p>
            <a:fld id="{62D56ECA-4C16-4208-B374-27591EF545A3}" type="slidenum">
              <a:rPr lang="en-US" smtClean="0"/>
              <a:pPr/>
              <a:t>66</a:t>
            </a:fld>
            <a:endParaRPr lang="en-US"/>
          </a:p>
        </p:txBody>
      </p:sp>
      <p:cxnSp>
        <p:nvCxnSpPr>
          <p:cNvPr id="7" name="Straight Connector 6"/>
          <p:cNvCxnSpPr/>
          <p:nvPr/>
        </p:nvCxnSpPr>
        <p:spPr>
          <a:xfrm>
            <a:off x="568680" y="1219200"/>
            <a:ext cx="8305800" cy="0"/>
          </a:xfrm>
          <a:prstGeom prst="line">
            <a:avLst/>
          </a:prstGeom>
        </p:spPr>
        <p:style>
          <a:lnRef idx="2">
            <a:schemeClr val="accent1"/>
          </a:lnRef>
          <a:fillRef idx="0">
            <a:schemeClr val="accent1"/>
          </a:fillRef>
          <a:effectRef idx="1">
            <a:schemeClr val="accent1"/>
          </a:effectRef>
          <a:fontRef idx="minor">
            <a:schemeClr val="tx1"/>
          </a:fontRef>
        </p:style>
      </p:cxnSp>
      <p:sp>
        <p:nvSpPr>
          <p:cNvPr id="8" name="Rectangle 2">
            <a:extLst>
              <a:ext uri="{FF2B5EF4-FFF2-40B4-BE49-F238E27FC236}">
                <a16:creationId xmlns:a16="http://schemas.microsoft.com/office/drawing/2014/main" id="{87BF5393-3915-4A33-8C66-C36C1802C84E}"/>
              </a:ext>
            </a:extLst>
          </p:cNvPr>
          <p:cNvSpPr txBox="1">
            <a:spLocks/>
          </p:cNvSpPr>
          <p:nvPr/>
        </p:nvSpPr>
        <p:spPr>
          <a:xfrm>
            <a:off x="609600" y="1559855"/>
            <a:ext cx="8451955" cy="4937960"/>
          </a:xfrm>
          <a:prstGeom prst="rect">
            <a:avLst/>
          </a:prstGeom>
        </p:spPr>
        <p:txBody>
          <a:bodyPr vert="horz" lIns="91440" tIns="45720" rIns="91440" bIns="45720" rtlCol="0">
            <a:normAutofit/>
          </a:bodyPr>
          <a:lstStyle>
            <a:lvl1pPr marL="228600" indent="-228600" algn="l" defTabSz="914400" rtl="0" eaLnBrk="1" latinLnBrk="0" hangingPunct="1">
              <a:spcBef>
                <a:spcPts val="1800"/>
              </a:spcBef>
              <a:buClr>
                <a:schemeClr val="accent1"/>
              </a:buClr>
              <a:buSzPct val="100000"/>
              <a:buFont typeface="Wingdings 2" pitchFamily="18" charset="2"/>
              <a:buChar char="¡"/>
              <a:defRPr sz="1800" kern="1200">
                <a:solidFill>
                  <a:schemeClr val="tx2"/>
                </a:solidFill>
                <a:latin typeface="+mn-lt"/>
                <a:ea typeface="+mn-ea"/>
                <a:cs typeface="+mn-cs"/>
              </a:defRPr>
            </a:lvl1pPr>
            <a:lvl2pPr marL="457200" indent="-228600" algn="l" defTabSz="914400" rtl="0" eaLnBrk="1" latinLnBrk="0" hangingPunct="1">
              <a:spcBef>
                <a:spcPts val="600"/>
              </a:spcBef>
              <a:buClr>
                <a:schemeClr val="accent1">
                  <a:lumMod val="50000"/>
                </a:schemeClr>
              </a:buClr>
              <a:buSzPct val="100000"/>
              <a:buFont typeface="Wingdings 2" pitchFamily="18" charset="2"/>
              <a:buChar char="¡"/>
              <a:defRPr sz="1800" kern="1200">
                <a:solidFill>
                  <a:schemeClr val="tx2"/>
                </a:solidFill>
                <a:latin typeface="+mn-lt"/>
                <a:ea typeface="+mn-ea"/>
                <a:cs typeface="+mn-cs"/>
              </a:defRPr>
            </a:lvl2pPr>
            <a:lvl3pPr marL="685800" indent="-228600" algn="l" defTabSz="914400" rtl="0" eaLnBrk="1" latinLnBrk="0" hangingPunct="1">
              <a:spcBef>
                <a:spcPts val="600"/>
              </a:spcBef>
              <a:buClr>
                <a:schemeClr val="accent1"/>
              </a:buClr>
              <a:buSzPct val="100000"/>
              <a:buFont typeface="Wingdings 2" pitchFamily="18" charset="2"/>
              <a:buChar char="¡"/>
              <a:defRPr sz="1800" kern="1200">
                <a:solidFill>
                  <a:schemeClr val="tx2"/>
                </a:solidFill>
                <a:latin typeface="+mn-lt"/>
                <a:ea typeface="+mn-ea"/>
                <a:cs typeface="+mn-cs"/>
              </a:defRPr>
            </a:lvl3pPr>
            <a:lvl4pPr marL="914400" indent="-228600" algn="l" defTabSz="914400" rtl="0" eaLnBrk="1" latinLnBrk="0" hangingPunct="1">
              <a:spcBef>
                <a:spcPts val="600"/>
              </a:spcBef>
              <a:buClr>
                <a:schemeClr val="accent1">
                  <a:lumMod val="50000"/>
                </a:schemeClr>
              </a:buClr>
              <a:buSzPct val="100000"/>
              <a:buFont typeface="Wingdings 2" pitchFamily="18" charset="2"/>
              <a:buChar char="¡"/>
              <a:defRPr sz="1800" kern="1200">
                <a:solidFill>
                  <a:schemeClr val="tx2"/>
                </a:solidFill>
                <a:latin typeface="+mn-lt"/>
                <a:ea typeface="+mn-ea"/>
                <a:cs typeface="+mn-cs"/>
              </a:defRPr>
            </a:lvl4pPr>
            <a:lvl5pPr marL="1143000" indent="-228600" algn="l" defTabSz="914400" rtl="0" eaLnBrk="1" latinLnBrk="0" hangingPunct="1">
              <a:spcBef>
                <a:spcPts val="600"/>
              </a:spcBef>
              <a:buClr>
                <a:schemeClr val="accent1"/>
              </a:buClr>
              <a:buSzPct val="100000"/>
              <a:buFont typeface="Wingdings 2" pitchFamily="18" charset="2"/>
              <a:buChar char="¡"/>
              <a:defRPr sz="1800" kern="1200">
                <a:solidFill>
                  <a:schemeClr val="tx2"/>
                </a:solidFill>
                <a:latin typeface="+mn-lt"/>
                <a:ea typeface="+mn-ea"/>
                <a:cs typeface="+mn-cs"/>
              </a:defRPr>
            </a:lvl5pPr>
            <a:lvl6pPr marL="1377950" indent="-228600" algn="l" defTabSz="914400" rtl="0" eaLnBrk="1" latinLnBrk="0" hangingPunct="1">
              <a:spcBef>
                <a:spcPct val="20000"/>
              </a:spcBef>
              <a:buClr>
                <a:schemeClr val="accent1">
                  <a:lumMod val="50000"/>
                </a:schemeClr>
              </a:buClr>
              <a:buFont typeface="Wingdings 2" pitchFamily="18" charset="2"/>
              <a:buChar char=""/>
              <a:defRPr lang="en-US" sz="1800" kern="1200">
                <a:solidFill>
                  <a:schemeClr val="tx2"/>
                </a:solidFill>
                <a:latin typeface="+mn-lt"/>
                <a:ea typeface="+mn-ea"/>
                <a:cs typeface="+mn-cs"/>
              </a:defRPr>
            </a:lvl6pPr>
            <a:lvl7pPr marL="1603375" indent="-228600" algn="l" defTabSz="914400" rtl="0" eaLnBrk="1" latinLnBrk="0" hangingPunct="1">
              <a:spcBef>
                <a:spcPct val="20000"/>
              </a:spcBef>
              <a:buClr>
                <a:schemeClr val="accent1"/>
              </a:buClr>
              <a:buFont typeface="Wingdings 2" pitchFamily="18" charset="2"/>
              <a:buChar char=""/>
              <a:defRPr lang="en-US" sz="1800" kern="1200">
                <a:solidFill>
                  <a:schemeClr val="tx2"/>
                </a:solidFill>
                <a:latin typeface="+mn-lt"/>
                <a:ea typeface="+mn-ea"/>
                <a:cs typeface="+mn-cs"/>
              </a:defRPr>
            </a:lvl7pPr>
            <a:lvl8pPr marL="1830388" indent="-228600" algn="l" defTabSz="914400" rtl="0" eaLnBrk="1" latinLnBrk="0" hangingPunct="1">
              <a:spcBef>
                <a:spcPct val="20000"/>
              </a:spcBef>
              <a:buClr>
                <a:schemeClr val="accent1">
                  <a:lumMod val="50000"/>
                </a:schemeClr>
              </a:buClr>
              <a:buFont typeface="Wingdings 2" pitchFamily="18" charset="2"/>
              <a:buChar char=""/>
              <a:defRPr lang="en-US" sz="1800" kern="1200">
                <a:solidFill>
                  <a:schemeClr val="tx2"/>
                </a:solidFill>
                <a:latin typeface="+mn-lt"/>
                <a:ea typeface="+mn-ea"/>
                <a:cs typeface="+mn-cs"/>
              </a:defRPr>
            </a:lvl8pPr>
            <a:lvl9pPr marL="2057400" indent="-228600" algn="l" defTabSz="914400" rtl="0" eaLnBrk="1" latinLnBrk="0" hangingPunct="1">
              <a:spcBef>
                <a:spcPct val="20000"/>
              </a:spcBef>
              <a:buClr>
                <a:schemeClr val="accent1"/>
              </a:buClr>
              <a:buFont typeface="Wingdings 2" pitchFamily="18" charset="2"/>
              <a:buChar char=""/>
              <a:defRPr lang="en-US" sz="1800" kern="1200">
                <a:solidFill>
                  <a:schemeClr val="tx2"/>
                </a:solidFill>
                <a:latin typeface="+mn-lt"/>
                <a:ea typeface="+mn-ea"/>
                <a:cs typeface="+mn-cs"/>
              </a:defRPr>
            </a:lvl9pPr>
          </a:lstStyle>
          <a:p>
            <a:pPr lvl="2">
              <a:spcBef>
                <a:spcPts val="1200"/>
              </a:spcBef>
            </a:pPr>
            <a:endParaRPr lang="en-US" sz="2200"/>
          </a:p>
        </p:txBody>
      </p:sp>
      <p:pic>
        <p:nvPicPr>
          <p:cNvPr id="10" name="Picture 9">
            <a:extLst>
              <a:ext uri="{FF2B5EF4-FFF2-40B4-BE49-F238E27FC236}">
                <a16:creationId xmlns:a16="http://schemas.microsoft.com/office/drawing/2014/main" id="{D091B79F-3EE4-49CA-B9B8-195F25F0BD30}"/>
              </a:ext>
            </a:extLst>
          </p:cNvPr>
          <p:cNvPicPr>
            <a:picLocks noChangeAspect="1"/>
          </p:cNvPicPr>
          <p:nvPr/>
        </p:nvPicPr>
        <p:blipFill>
          <a:blip r:embed="rId3"/>
          <a:stretch>
            <a:fillRect/>
          </a:stretch>
        </p:blipFill>
        <p:spPr>
          <a:xfrm>
            <a:off x="532839" y="2041745"/>
            <a:ext cx="2944860" cy="3771894"/>
          </a:xfrm>
          <a:prstGeom prst="rect">
            <a:avLst/>
          </a:prstGeom>
        </p:spPr>
      </p:pic>
      <p:pic>
        <p:nvPicPr>
          <p:cNvPr id="11" name="Picture 10">
            <a:extLst>
              <a:ext uri="{FF2B5EF4-FFF2-40B4-BE49-F238E27FC236}">
                <a16:creationId xmlns:a16="http://schemas.microsoft.com/office/drawing/2014/main" id="{48B25EBD-D66E-45AC-8ECF-AF409D2E81B2}"/>
              </a:ext>
            </a:extLst>
          </p:cNvPr>
          <p:cNvPicPr>
            <a:picLocks noChangeAspect="1"/>
          </p:cNvPicPr>
          <p:nvPr/>
        </p:nvPicPr>
        <p:blipFill>
          <a:blip r:embed="rId4"/>
          <a:stretch>
            <a:fillRect/>
          </a:stretch>
        </p:blipFill>
        <p:spPr>
          <a:xfrm>
            <a:off x="5816681" y="2069999"/>
            <a:ext cx="2965453" cy="3771894"/>
          </a:xfrm>
          <a:prstGeom prst="rect">
            <a:avLst/>
          </a:prstGeom>
        </p:spPr>
      </p:pic>
      <p:pic>
        <p:nvPicPr>
          <p:cNvPr id="19" name="Picture 18">
            <a:extLst>
              <a:ext uri="{FF2B5EF4-FFF2-40B4-BE49-F238E27FC236}">
                <a16:creationId xmlns:a16="http://schemas.microsoft.com/office/drawing/2014/main" id="{010C349F-12FA-4466-89F7-F353A08A1CF7}"/>
              </a:ext>
            </a:extLst>
          </p:cNvPr>
          <p:cNvPicPr>
            <a:picLocks noChangeAspect="1"/>
          </p:cNvPicPr>
          <p:nvPr/>
        </p:nvPicPr>
        <p:blipFill>
          <a:blip r:embed="rId5"/>
          <a:stretch>
            <a:fillRect/>
          </a:stretch>
        </p:blipFill>
        <p:spPr>
          <a:xfrm>
            <a:off x="3808486" y="3153706"/>
            <a:ext cx="1178975" cy="1176480"/>
          </a:xfrm>
          <a:prstGeom prst="rect">
            <a:avLst/>
          </a:prstGeom>
        </p:spPr>
      </p:pic>
      <p:sp>
        <p:nvSpPr>
          <p:cNvPr id="20" name="TextBox 19">
            <a:extLst>
              <a:ext uri="{FF2B5EF4-FFF2-40B4-BE49-F238E27FC236}">
                <a16:creationId xmlns:a16="http://schemas.microsoft.com/office/drawing/2014/main" id="{979F4851-4077-4984-8CC9-981F5D305E00}"/>
              </a:ext>
            </a:extLst>
          </p:cNvPr>
          <p:cNvSpPr txBox="1"/>
          <p:nvPr/>
        </p:nvSpPr>
        <p:spPr>
          <a:xfrm>
            <a:off x="3458033" y="3480380"/>
            <a:ext cx="388248" cy="646331"/>
          </a:xfrm>
          <a:prstGeom prst="rect">
            <a:avLst/>
          </a:prstGeom>
          <a:noFill/>
        </p:spPr>
        <p:txBody>
          <a:bodyPr wrap="none" rtlCol="0">
            <a:spAutoFit/>
          </a:bodyPr>
          <a:lstStyle/>
          <a:p>
            <a:r>
              <a:rPr lang="en-US" sz="3600" b="1"/>
              <a:t>*</a:t>
            </a:r>
            <a:endParaRPr lang="en-US" b="1"/>
          </a:p>
        </p:txBody>
      </p:sp>
      <p:cxnSp>
        <p:nvCxnSpPr>
          <p:cNvPr id="21" name="Straight Arrow Connector 20">
            <a:extLst>
              <a:ext uri="{FF2B5EF4-FFF2-40B4-BE49-F238E27FC236}">
                <a16:creationId xmlns:a16="http://schemas.microsoft.com/office/drawing/2014/main" id="{FD34CBD6-C10E-480A-A91D-E76371A034F1}"/>
              </a:ext>
            </a:extLst>
          </p:cNvPr>
          <p:cNvCxnSpPr>
            <a:cxnSpLocks/>
          </p:cNvCxnSpPr>
          <p:nvPr/>
        </p:nvCxnSpPr>
        <p:spPr>
          <a:xfrm>
            <a:off x="5198164" y="3741946"/>
            <a:ext cx="568377" cy="0"/>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sp>
        <p:nvSpPr>
          <p:cNvPr id="12" name="Rectangle 11">
            <a:extLst>
              <a:ext uri="{FF2B5EF4-FFF2-40B4-BE49-F238E27FC236}">
                <a16:creationId xmlns:a16="http://schemas.microsoft.com/office/drawing/2014/main" id="{0E8B9664-72F3-4170-B1F8-7D125211F7E8}"/>
              </a:ext>
            </a:extLst>
          </p:cNvPr>
          <p:cNvSpPr/>
          <p:nvPr/>
        </p:nvSpPr>
        <p:spPr>
          <a:xfrm>
            <a:off x="6442425" y="5865661"/>
            <a:ext cx="1928155" cy="646331"/>
          </a:xfrm>
          <a:prstGeom prst="rect">
            <a:avLst/>
          </a:prstGeom>
        </p:spPr>
        <p:txBody>
          <a:bodyPr wrap="square">
            <a:spAutoFit/>
          </a:bodyPr>
          <a:lstStyle/>
          <a:p>
            <a:r>
              <a:rPr lang="en-US">
                <a:solidFill>
                  <a:srgbClr val="000000"/>
                </a:solidFill>
                <a:latin typeface="Arial" panose="020B0604020202020204" pitchFamily="34" charset="0"/>
              </a:rPr>
              <a:t>Vertical Edge</a:t>
            </a:r>
          </a:p>
          <a:p>
            <a:r>
              <a:rPr lang="en-US">
                <a:solidFill>
                  <a:srgbClr val="000000"/>
                </a:solidFill>
                <a:latin typeface="Arial" panose="020B0604020202020204" pitchFamily="34" charset="0"/>
              </a:rPr>
              <a:t>(absolute value)</a:t>
            </a:r>
            <a:endParaRPr lang="en-US"/>
          </a:p>
        </p:txBody>
      </p:sp>
    </p:spTree>
    <p:extLst>
      <p:ext uri="{BB962C8B-B14F-4D97-AF65-F5344CB8AC3E}">
        <p14:creationId xmlns:p14="http://schemas.microsoft.com/office/powerpoint/2010/main" val="279428851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p:txBody>
          <a:bodyPr>
            <a:normAutofit/>
          </a:bodyPr>
          <a:lstStyle/>
          <a:p>
            <a:r>
              <a:rPr lang="en-US" sz="3000"/>
              <a:t>Some kernels</a:t>
            </a:r>
            <a:endParaRPr lang="en-US" sz="3000" dirty="0"/>
          </a:p>
        </p:txBody>
      </p:sp>
      <p:sp>
        <p:nvSpPr>
          <p:cNvPr id="6" name="Content Placeholder 5">
            <a:extLst>
              <a:ext uri="{FF2B5EF4-FFF2-40B4-BE49-F238E27FC236}">
                <a16:creationId xmlns:a16="http://schemas.microsoft.com/office/drawing/2014/main" id="{AA396157-9CD6-44DC-91B2-E0A7D7088D0A}"/>
              </a:ext>
            </a:extLst>
          </p:cNvPr>
          <p:cNvSpPr>
            <a:spLocks noGrp="1"/>
          </p:cNvSpPr>
          <p:nvPr>
            <p:ph idx="1"/>
          </p:nvPr>
        </p:nvSpPr>
        <p:spPr/>
        <p:txBody>
          <a:bodyPr/>
          <a:lstStyle/>
          <a:p>
            <a:r>
              <a:rPr lang="en-US"/>
              <a:t>Sobel</a:t>
            </a:r>
            <a:endParaRPr lang="vi-VN"/>
          </a:p>
        </p:txBody>
      </p:sp>
      <p:sp>
        <p:nvSpPr>
          <p:cNvPr id="4" name="Slide Number Placeholder 3">
            <a:extLst>
              <a:ext uri="{FF2B5EF4-FFF2-40B4-BE49-F238E27FC236}">
                <a16:creationId xmlns:a16="http://schemas.microsoft.com/office/drawing/2014/main" id="{CD87F52B-9F2E-164B-A332-E18E642B043F}"/>
              </a:ext>
            </a:extLst>
          </p:cNvPr>
          <p:cNvSpPr>
            <a:spLocks noGrp="1"/>
          </p:cNvSpPr>
          <p:nvPr>
            <p:ph type="sldNum" sz="quarter" idx="12"/>
          </p:nvPr>
        </p:nvSpPr>
        <p:spPr/>
        <p:txBody>
          <a:bodyPr/>
          <a:lstStyle/>
          <a:p>
            <a:fld id="{62D56ECA-4C16-4208-B374-27591EF545A3}" type="slidenum">
              <a:rPr lang="en-US" smtClean="0"/>
              <a:pPr/>
              <a:t>67</a:t>
            </a:fld>
            <a:endParaRPr lang="en-US"/>
          </a:p>
        </p:txBody>
      </p:sp>
      <p:cxnSp>
        <p:nvCxnSpPr>
          <p:cNvPr id="7" name="Straight Connector 6"/>
          <p:cNvCxnSpPr/>
          <p:nvPr/>
        </p:nvCxnSpPr>
        <p:spPr>
          <a:xfrm>
            <a:off x="568680" y="1219200"/>
            <a:ext cx="8305800" cy="0"/>
          </a:xfrm>
          <a:prstGeom prst="line">
            <a:avLst/>
          </a:prstGeom>
        </p:spPr>
        <p:style>
          <a:lnRef idx="2">
            <a:schemeClr val="accent1"/>
          </a:lnRef>
          <a:fillRef idx="0">
            <a:schemeClr val="accent1"/>
          </a:fillRef>
          <a:effectRef idx="1">
            <a:schemeClr val="accent1"/>
          </a:effectRef>
          <a:fontRef idx="minor">
            <a:schemeClr val="tx1"/>
          </a:fontRef>
        </p:style>
      </p:cxnSp>
      <p:sp>
        <p:nvSpPr>
          <p:cNvPr id="8" name="Rectangle 2">
            <a:extLst>
              <a:ext uri="{FF2B5EF4-FFF2-40B4-BE49-F238E27FC236}">
                <a16:creationId xmlns:a16="http://schemas.microsoft.com/office/drawing/2014/main" id="{87BF5393-3915-4A33-8C66-C36C1802C84E}"/>
              </a:ext>
            </a:extLst>
          </p:cNvPr>
          <p:cNvSpPr txBox="1">
            <a:spLocks/>
          </p:cNvSpPr>
          <p:nvPr/>
        </p:nvSpPr>
        <p:spPr>
          <a:xfrm>
            <a:off x="609600" y="1559855"/>
            <a:ext cx="8451955" cy="4937960"/>
          </a:xfrm>
          <a:prstGeom prst="rect">
            <a:avLst/>
          </a:prstGeom>
        </p:spPr>
        <p:txBody>
          <a:bodyPr vert="horz" lIns="91440" tIns="45720" rIns="91440" bIns="45720" rtlCol="0">
            <a:normAutofit/>
          </a:bodyPr>
          <a:lstStyle>
            <a:lvl1pPr marL="228600" indent="-228600" algn="l" defTabSz="914400" rtl="0" eaLnBrk="1" latinLnBrk="0" hangingPunct="1">
              <a:spcBef>
                <a:spcPts val="1800"/>
              </a:spcBef>
              <a:buClr>
                <a:schemeClr val="accent1"/>
              </a:buClr>
              <a:buSzPct val="100000"/>
              <a:buFont typeface="Wingdings 2" pitchFamily="18" charset="2"/>
              <a:buChar char="¡"/>
              <a:defRPr sz="1800" kern="1200">
                <a:solidFill>
                  <a:schemeClr val="tx2"/>
                </a:solidFill>
                <a:latin typeface="+mn-lt"/>
                <a:ea typeface="+mn-ea"/>
                <a:cs typeface="+mn-cs"/>
              </a:defRPr>
            </a:lvl1pPr>
            <a:lvl2pPr marL="457200" indent="-228600" algn="l" defTabSz="914400" rtl="0" eaLnBrk="1" latinLnBrk="0" hangingPunct="1">
              <a:spcBef>
                <a:spcPts val="600"/>
              </a:spcBef>
              <a:buClr>
                <a:schemeClr val="accent1">
                  <a:lumMod val="50000"/>
                </a:schemeClr>
              </a:buClr>
              <a:buSzPct val="100000"/>
              <a:buFont typeface="Wingdings 2" pitchFamily="18" charset="2"/>
              <a:buChar char="¡"/>
              <a:defRPr sz="1800" kern="1200">
                <a:solidFill>
                  <a:schemeClr val="tx2"/>
                </a:solidFill>
                <a:latin typeface="+mn-lt"/>
                <a:ea typeface="+mn-ea"/>
                <a:cs typeface="+mn-cs"/>
              </a:defRPr>
            </a:lvl2pPr>
            <a:lvl3pPr marL="685800" indent="-228600" algn="l" defTabSz="914400" rtl="0" eaLnBrk="1" latinLnBrk="0" hangingPunct="1">
              <a:spcBef>
                <a:spcPts val="600"/>
              </a:spcBef>
              <a:buClr>
                <a:schemeClr val="accent1"/>
              </a:buClr>
              <a:buSzPct val="100000"/>
              <a:buFont typeface="Wingdings 2" pitchFamily="18" charset="2"/>
              <a:buChar char="¡"/>
              <a:defRPr sz="1800" kern="1200">
                <a:solidFill>
                  <a:schemeClr val="tx2"/>
                </a:solidFill>
                <a:latin typeface="+mn-lt"/>
                <a:ea typeface="+mn-ea"/>
                <a:cs typeface="+mn-cs"/>
              </a:defRPr>
            </a:lvl3pPr>
            <a:lvl4pPr marL="914400" indent="-228600" algn="l" defTabSz="914400" rtl="0" eaLnBrk="1" latinLnBrk="0" hangingPunct="1">
              <a:spcBef>
                <a:spcPts val="600"/>
              </a:spcBef>
              <a:buClr>
                <a:schemeClr val="accent1">
                  <a:lumMod val="50000"/>
                </a:schemeClr>
              </a:buClr>
              <a:buSzPct val="100000"/>
              <a:buFont typeface="Wingdings 2" pitchFamily="18" charset="2"/>
              <a:buChar char="¡"/>
              <a:defRPr sz="1800" kern="1200">
                <a:solidFill>
                  <a:schemeClr val="tx2"/>
                </a:solidFill>
                <a:latin typeface="+mn-lt"/>
                <a:ea typeface="+mn-ea"/>
                <a:cs typeface="+mn-cs"/>
              </a:defRPr>
            </a:lvl4pPr>
            <a:lvl5pPr marL="1143000" indent="-228600" algn="l" defTabSz="914400" rtl="0" eaLnBrk="1" latinLnBrk="0" hangingPunct="1">
              <a:spcBef>
                <a:spcPts val="600"/>
              </a:spcBef>
              <a:buClr>
                <a:schemeClr val="accent1"/>
              </a:buClr>
              <a:buSzPct val="100000"/>
              <a:buFont typeface="Wingdings 2" pitchFamily="18" charset="2"/>
              <a:buChar char="¡"/>
              <a:defRPr sz="1800" kern="1200">
                <a:solidFill>
                  <a:schemeClr val="tx2"/>
                </a:solidFill>
                <a:latin typeface="+mn-lt"/>
                <a:ea typeface="+mn-ea"/>
                <a:cs typeface="+mn-cs"/>
              </a:defRPr>
            </a:lvl5pPr>
            <a:lvl6pPr marL="1377950" indent="-228600" algn="l" defTabSz="914400" rtl="0" eaLnBrk="1" latinLnBrk="0" hangingPunct="1">
              <a:spcBef>
                <a:spcPct val="20000"/>
              </a:spcBef>
              <a:buClr>
                <a:schemeClr val="accent1">
                  <a:lumMod val="50000"/>
                </a:schemeClr>
              </a:buClr>
              <a:buFont typeface="Wingdings 2" pitchFamily="18" charset="2"/>
              <a:buChar char=""/>
              <a:defRPr lang="en-US" sz="1800" kern="1200">
                <a:solidFill>
                  <a:schemeClr val="tx2"/>
                </a:solidFill>
                <a:latin typeface="+mn-lt"/>
                <a:ea typeface="+mn-ea"/>
                <a:cs typeface="+mn-cs"/>
              </a:defRPr>
            </a:lvl6pPr>
            <a:lvl7pPr marL="1603375" indent="-228600" algn="l" defTabSz="914400" rtl="0" eaLnBrk="1" latinLnBrk="0" hangingPunct="1">
              <a:spcBef>
                <a:spcPct val="20000"/>
              </a:spcBef>
              <a:buClr>
                <a:schemeClr val="accent1"/>
              </a:buClr>
              <a:buFont typeface="Wingdings 2" pitchFamily="18" charset="2"/>
              <a:buChar char=""/>
              <a:defRPr lang="en-US" sz="1800" kern="1200">
                <a:solidFill>
                  <a:schemeClr val="tx2"/>
                </a:solidFill>
                <a:latin typeface="+mn-lt"/>
                <a:ea typeface="+mn-ea"/>
                <a:cs typeface="+mn-cs"/>
              </a:defRPr>
            </a:lvl7pPr>
            <a:lvl8pPr marL="1830388" indent="-228600" algn="l" defTabSz="914400" rtl="0" eaLnBrk="1" latinLnBrk="0" hangingPunct="1">
              <a:spcBef>
                <a:spcPct val="20000"/>
              </a:spcBef>
              <a:buClr>
                <a:schemeClr val="accent1">
                  <a:lumMod val="50000"/>
                </a:schemeClr>
              </a:buClr>
              <a:buFont typeface="Wingdings 2" pitchFamily="18" charset="2"/>
              <a:buChar char=""/>
              <a:defRPr lang="en-US" sz="1800" kern="1200">
                <a:solidFill>
                  <a:schemeClr val="tx2"/>
                </a:solidFill>
                <a:latin typeface="+mn-lt"/>
                <a:ea typeface="+mn-ea"/>
                <a:cs typeface="+mn-cs"/>
              </a:defRPr>
            </a:lvl8pPr>
            <a:lvl9pPr marL="2057400" indent="-228600" algn="l" defTabSz="914400" rtl="0" eaLnBrk="1" latinLnBrk="0" hangingPunct="1">
              <a:spcBef>
                <a:spcPct val="20000"/>
              </a:spcBef>
              <a:buClr>
                <a:schemeClr val="accent1"/>
              </a:buClr>
              <a:buFont typeface="Wingdings 2" pitchFamily="18" charset="2"/>
              <a:buChar char=""/>
              <a:defRPr lang="en-US" sz="1800" kern="1200">
                <a:solidFill>
                  <a:schemeClr val="tx2"/>
                </a:solidFill>
                <a:latin typeface="+mn-lt"/>
                <a:ea typeface="+mn-ea"/>
                <a:cs typeface="+mn-cs"/>
              </a:defRPr>
            </a:lvl9pPr>
          </a:lstStyle>
          <a:p>
            <a:pPr lvl="2">
              <a:spcBef>
                <a:spcPts val="1200"/>
              </a:spcBef>
            </a:pPr>
            <a:endParaRPr lang="en-US" sz="2200"/>
          </a:p>
        </p:txBody>
      </p:sp>
      <p:pic>
        <p:nvPicPr>
          <p:cNvPr id="10" name="Picture 9">
            <a:extLst>
              <a:ext uri="{FF2B5EF4-FFF2-40B4-BE49-F238E27FC236}">
                <a16:creationId xmlns:a16="http://schemas.microsoft.com/office/drawing/2014/main" id="{D091B79F-3EE4-49CA-B9B8-195F25F0BD30}"/>
              </a:ext>
            </a:extLst>
          </p:cNvPr>
          <p:cNvPicPr>
            <a:picLocks noChangeAspect="1"/>
          </p:cNvPicPr>
          <p:nvPr/>
        </p:nvPicPr>
        <p:blipFill>
          <a:blip r:embed="rId3"/>
          <a:stretch>
            <a:fillRect/>
          </a:stretch>
        </p:blipFill>
        <p:spPr>
          <a:xfrm>
            <a:off x="440075" y="2028496"/>
            <a:ext cx="2944860" cy="3771894"/>
          </a:xfrm>
          <a:prstGeom prst="rect">
            <a:avLst/>
          </a:prstGeom>
        </p:spPr>
      </p:pic>
      <p:sp>
        <p:nvSpPr>
          <p:cNvPr id="20" name="TextBox 19">
            <a:extLst>
              <a:ext uri="{FF2B5EF4-FFF2-40B4-BE49-F238E27FC236}">
                <a16:creationId xmlns:a16="http://schemas.microsoft.com/office/drawing/2014/main" id="{979F4851-4077-4984-8CC9-981F5D305E00}"/>
              </a:ext>
            </a:extLst>
          </p:cNvPr>
          <p:cNvSpPr txBox="1"/>
          <p:nvPr/>
        </p:nvSpPr>
        <p:spPr>
          <a:xfrm>
            <a:off x="3365269" y="3467131"/>
            <a:ext cx="388248" cy="646331"/>
          </a:xfrm>
          <a:prstGeom prst="rect">
            <a:avLst/>
          </a:prstGeom>
          <a:noFill/>
        </p:spPr>
        <p:txBody>
          <a:bodyPr wrap="none" rtlCol="0">
            <a:spAutoFit/>
          </a:bodyPr>
          <a:lstStyle/>
          <a:p>
            <a:r>
              <a:rPr lang="en-US" sz="3600" b="1"/>
              <a:t>*</a:t>
            </a:r>
            <a:endParaRPr lang="en-US" b="1"/>
          </a:p>
        </p:txBody>
      </p:sp>
      <p:cxnSp>
        <p:nvCxnSpPr>
          <p:cNvPr id="21" name="Straight Arrow Connector 20">
            <a:extLst>
              <a:ext uri="{FF2B5EF4-FFF2-40B4-BE49-F238E27FC236}">
                <a16:creationId xmlns:a16="http://schemas.microsoft.com/office/drawing/2014/main" id="{FD34CBD6-C10E-480A-A91D-E76371A034F1}"/>
              </a:ext>
            </a:extLst>
          </p:cNvPr>
          <p:cNvCxnSpPr>
            <a:cxnSpLocks/>
          </p:cNvCxnSpPr>
          <p:nvPr/>
        </p:nvCxnSpPr>
        <p:spPr>
          <a:xfrm>
            <a:off x="5105400" y="3728697"/>
            <a:ext cx="568377" cy="0"/>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sp>
        <p:nvSpPr>
          <p:cNvPr id="12" name="Rectangle 11">
            <a:extLst>
              <a:ext uri="{FF2B5EF4-FFF2-40B4-BE49-F238E27FC236}">
                <a16:creationId xmlns:a16="http://schemas.microsoft.com/office/drawing/2014/main" id="{0E8B9664-72F3-4170-B1F8-7D125211F7E8}"/>
              </a:ext>
            </a:extLst>
          </p:cNvPr>
          <p:cNvSpPr/>
          <p:nvPr/>
        </p:nvSpPr>
        <p:spPr>
          <a:xfrm>
            <a:off x="6453845" y="5850834"/>
            <a:ext cx="1928155" cy="646331"/>
          </a:xfrm>
          <a:prstGeom prst="rect">
            <a:avLst/>
          </a:prstGeom>
        </p:spPr>
        <p:txBody>
          <a:bodyPr wrap="square">
            <a:spAutoFit/>
          </a:bodyPr>
          <a:lstStyle/>
          <a:p>
            <a:r>
              <a:rPr lang="en-US">
                <a:solidFill>
                  <a:srgbClr val="000000"/>
                </a:solidFill>
                <a:latin typeface="Arial" panose="020B0604020202020204" pitchFamily="34" charset="0"/>
              </a:rPr>
              <a:t>Horizontal Edge</a:t>
            </a:r>
          </a:p>
          <a:p>
            <a:r>
              <a:rPr lang="en-US">
                <a:solidFill>
                  <a:srgbClr val="000000"/>
                </a:solidFill>
                <a:latin typeface="Arial" panose="020B0604020202020204" pitchFamily="34" charset="0"/>
              </a:rPr>
              <a:t>(absolute value)</a:t>
            </a:r>
            <a:endParaRPr lang="en-US"/>
          </a:p>
        </p:txBody>
      </p:sp>
      <p:pic>
        <p:nvPicPr>
          <p:cNvPr id="14" name="Picture 13">
            <a:extLst>
              <a:ext uri="{FF2B5EF4-FFF2-40B4-BE49-F238E27FC236}">
                <a16:creationId xmlns:a16="http://schemas.microsoft.com/office/drawing/2014/main" id="{12B90048-2EEA-4D6A-9401-911005DFAC4F}"/>
              </a:ext>
            </a:extLst>
          </p:cNvPr>
          <p:cNvPicPr>
            <a:picLocks noChangeAspect="1"/>
          </p:cNvPicPr>
          <p:nvPr/>
        </p:nvPicPr>
        <p:blipFill>
          <a:blip r:embed="rId4"/>
          <a:stretch>
            <a:fillRect/>
          </a:stretch>
        </p:blipFill>
        <p:spPr>
          <a:xfrm>
            <a:off x="3753517" y="3159739"/>
            <a:ext cx="1132206" cy="1137915"/>
          </a:xfrm>
          <a:prstGeom prst="rect">
            <a:avLst/>
          </a:prstGeom>
        </p:spPr>
      </p:pic>
      <p:pic>
        <p:nvPicPr>
          <p:cNvPr id="3" name="Picture 2">
            <a:extLst>
              <a:ext uri="{FF2B5EF4-FFF2-40B4-BE49-F238E27FC236}">
                <a16:creationId xmlns:a16="http://schemas.microsoft.com/office/drawing/2014/main" id="{7E891205-F82A-463A-953B-F630A53BC4B2}"/>
              </a:ext>
            </a:extLst>
          </p:cNvPr>
          <p:cNvPicPr>
            <a:picLocks noChangeAspect="1"/>
          </p:cNvPicPr>
          <p:nvPr/>
        </p:nvPicPr>
        <p:blipFill>
          <a:blip r:embed="rId5"/>
          <a:stretch>
            <a:fillRect/>
          </a:stretch>
        </p:blipFill>
        <p:spPr>
          <a:xfrm>
            <a:off x="5791200" y="2000026"/>
            <a:ext cx="2877748" cy="3771894"/>
          </a:xfrm>
          <a:prstGeom prst="rect">
            <a:avLst/>
          </a:prstGeom>
        </p:spPr>
      </p:pic>
    </p:spTree>
    <p:extLst>
      <p:ext uri="{BB962C8B-B14F-4D97-AF65-F5344CB8AC3E}">
        <p14:creationId xmlns:p14="http://schemas.microsoft.com/office/powerpoint/2010/main" val="5710136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p:txBody>
          <a:bodyPr>
            <a:normAutofit/>
          </a:bodyPr>
          <a:lstStyle/>
          <a:p>
            <a:r>
              <a:rPr lang="en-GB" sz="3200"/>
              <a:t>Edge detection</a:t>
            </a:r>
            <a:endParaRPr lang="en-US" sz="3000" dirty="0"/>
          </a:p>
        </p:txBody>
      </p:sp>
      <p:sp>
        <p:nvSpPr>
          <p:cNvPr id="3" name="Content Placeholder 2">
            <a:extLst>
              <a:ext uri="{FF2B5EF4-FFF2-40B4-BE49-F238E27FC236}">
                <a16:creationId xmlns:a16="http://schemas.microsoft.com/office/drawing/2014/main" id="{FD5B581B-6B1D-4E63-AA5D-1DD27003FFBB}"/>
              </a:ext>
            </a:extLst>
          </p:cNvPr>
          <p:cNvSpPr>
            <a:spLocks noGrp="1"/>
          </p:cNvSpPr>
          <p:nvPr>
            <p:ph idx="1"/>
          </p:nvPr>
        </p:nvSpPr>
        <p:spPr/>
        <p:txBody>
          <a:bodyPr/>
          <a:lstStyle/>
          <a:p>
            <a:r>
              <a:rPr lang="en-US" sz="2400"/>
              <a:t>Edges are corresponding to:</a:t>
            </a:r>
          </a:p>
          <a:p>
            <a:pPr lvl="1"/>
            <a:r>
              <a:rPr lang="en-GB" sz="2000"/>
              <a:t>Maximums of the first derivative</a:t>
            </a:r>
          </a:p>
          <a:p>
            <a:pPr lvl="1"/>
            <a:r>
              <a:rPr lang="en-GB" sz="2000"/>
              <a:t>Zero-crossing in the second derivative</a:t>
            </a:r>
          </a:p>
          <a:p>
            <a:pPr lvl="1">
              <a:spcBef>
                <a:spcPts val="1200"/>
              </a:spcBef>
            </a:pPr>
            <a:endParaRPr lang="en-GB" sz="2200"/>
          </a:p>
          <a:p>
            <a:endParaRPr lang="vi-VN"/>
          </a:p>
        </p:txBody>
      </p:sp>
      <p:sp>
        <p:nvSpPr>
          <p:cNvPr id="4" name="Slide Number Placeholder 3">
            <a:extLst>
              <a:ext uri="{FF2B5EF4-FFF2-40B4-BE49-F238E27FC236}">
                <a16:creationId xmlns:a16="http://schemas.microsoft.com/office/drawing/2014/main" id="{CD87F52B-9F2E-164B-A332-E18E642B043F}"/>
              </a:ext>
            </a:extLst>
          </p:cNvPr>
          <p:cNvSpPr>
            <a:spLocks noGrp="1"/>
          </p:cNvSpPr>
          <p:nvPr>
            <p:ph type="sldNum" sz="quarter" idx="12"/>
          </p:nvPr>
        </p:nvSpPr>
        <p:spPr/>
        <p:txBody>
          <a:bodyPr/>
          <a:lstStyle/>
          <a:p>
            <a:fld id="{62D56ECA-4C16-4208-B374-27591EF545A3}" type="slidenum">
              <a:rPr lang="en-US" smtClean="0"/>
              <a:pPr/>
              <a:t>68</a:t>
            </a:fld>
            <a:endParaRPr lang="en-US"/>
          </a:p>
        </p:txBody>
      </p:sp>
      <p:cxnSp>
        <p:nvCxnSpPr>
          <p:cNvPr id="7" name="Straight Connector 6"/>
          <p:cNvCxnSpPr/>
          <p:nvPr/>
        </p:nvCxnSpPr>
        <p:spPr>
          <a:xfrm>
            <a:off x="568680" y="1219200"/>
            <a:ext cx="8305800" cy="0"/>
          </a:xfrm>
          <a:prstGeom prst="line">
            <a:avLst/>
          </a:prstGeom>
        </p:spPr>
        <p:style>
          <a:lnRef idx="2">
            <a:schemeClr val="accent1"/>
          </a:lnRef>
          <a:fillRef idx="0">
            <a:schemeClr val="accent1"/>
          </a:fillRef>
          <a:effectRef idx="1">
            <a:schemeClr val="accent1"/>
          </a:effectRef>
          <a:fontRef idx="minor">
            <a:schemeClr val="tx1"/>
          </a:fontRef>
        </p:style>
      </p:cxnSp>
      <p:pic>
        <p:nvPicPr>
          <p:cNvPr id="21" name="Picture 20">
            <a:extLst>
              <a:ext uri="{FF2B5EF4-FFF2-40B4-BE49-F238E27FC236}">
                <a16:creationId xmlns:a16="http://schemas.microsoft.com/office/drawing/2014/main" id="{7DAABE1A-80D3-451E-99F4-BB8EA9428BE2}"/>
              </a:ext>
            </a:extLst>
          </p:cNvPr>
          <p:cNvPicPr>
            <a:picLocks noChangeAspect="1"/>
          </p:cNvPicPr>
          <p:nvPr/>
        </p:nvPicPr>
        <p:blipFill>
          <a:blip r:embed="rId3"/>
          <a:stretch>
            <a:fillRect/>
          </a:stretch>
        </p:blipFill>
        <p:spPr>
          <a:xfrm>
            <a:off x="1859444" y="2502358"/>
            <a:ext cx="6655905" cy="4023811"/>
          </a:xfrm>
          <a:prstGeom prst="rect">
            <a:avLst/>
          </a:prstGeom>
        </p:spPr>
      </p:pic>
    </p:spTree>
    <p:extLst>
      <p:ext uri="{BB962C8B-B14F-4D97-AF65-F5344CB8AC3E}">
        <p14:creationId xmlns:p14="http://schemas.microsoft.com/office/powerpoint/2010/main" val="356488296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p:txBody>
          <a:bodyPr>
            <a:normAutofit/>
          </a:bodyPr>
          <a:lstStyle/>
          <a:p>
            <a:r>
              <a:rPr lang="en-GB" sz="3200"/>
              <a:t>Edge detection </a:t>
            </a:r>
            <a:r>
              <a:rPr lang="en-US" sz="3200"/>
              <a:t>with first derivatives</a:t>
            </a:r>
            <a:endParaRPr lang="en-US" sz="3000" dirty="0"/>
          </a:p>
        </p:txBody>
      </p:sp>
      <p:sp>
        <p:nvSpPr>
          <p:cNvPr id="3" name="Content Placeholder 2">
            <a:extLst>
              <a:ext uri="{FF2B5EF4-FFF2-40B4-BE49-F238E27FC236}">
                <a16:creationId xmlns:a16="http://schemas.microsoft.com/office/drawing/2014/main" id="{B72C6EBA-4EFF-4DE4-84C1-2BA45D6B0553}"/>
              </a:ext>
            </a:extLst>
          </p:cNvPr>
          <p:cNvSpPr>
            <a:spLocks noGrp="1"/>
          </p:cNvSpPr>
          <p:nvPr>
            <p:ph idx="1"/>
          </p:nvPr>
        </p:nvSpPr>
        <p:spPr/>
        <p:txBody>
          <a:bodyPr/>
          <a:lstStyle/>
          <a:p>
            <a:r>
              <a:rPr lang="en-GB" sz="2400"/>
              <a:t>Compute the convolution between the image and the first derivatives kernels </a:t>
            </a:r>
          </a:p>
          <a:p>
            <a:pPr lvl="1"/>
            <a:r>
              <a:rPr lang="en-US" sz="2000"/>
              <a:t>Kernels: </a:t>
            </a:r>
            <a:r>
              <a:rPr lang="en-US" sz="2000" b="1"/>
              <a:t>Sobel, Prewitt, Robert</a:t>
            </a:r>
          </a:p>
          <a:p>
            <a:pPr lvl="1"/>
            <a:r>
              <a:rPr lang="en-US" sz="2000"/>
              <a:t>Implemented in </a:t>
            </a:r>
            <a:r>
              <a:rPr lang="en-US" sz="2000" b="1"/>
              <a:t>OpenCV library</a:t>
            </a:r>
            <a:endParaRPr lang="en-GB" sz="2000" b="1"/>
          </a:p>
          <a:p>
            <a:r>
              <a:rPr lang="en-GB" sz="2400"/>
              <a:t>Find local extrema</a:t>
            </a:r>
          </a:p>
          <a:p>
            <a:pPr lvl="1"/>
            <a:r>
              <a:rPr lang="en-GB" sz="2000"/>
              <a:t>Edge composed of pixels having </a:t>
            </a:r>
            <a:r>
              <a:rPr lang="en-GB" sz="2000" b="1"/>
              <a:t>maximum/minimum value of the first derivatives</a:t>
            </a:r>
            <a:r>
              <a:rPr lang="en-GB" sz="2000"/>
              <a:t> of image</a:t>
            </a:r>
          </a:p>
          <a:p>
            <a:pPr lvl="1"/>
            <a:r>
              <a:rPr lang="en-GB" sz="2000"/>
              <a:t>Can </a:t>
            </a:r>
            <a:r>
              <a:rPr lang="en-GB" sz="2000" b="1"/>
              <a:t>use a threshold </a:t>
            </a:r>
            <a:r>
              <a:rPr lang="en-GB" sz="2000"/>
              <a:t>to detect edge rapidly</a:t>
            </a:r>
          </a:p>
          <a:p>
            <a:pPr lvl="1"/>
            <a:r>
              <a:rPr lang="en-GB" sz="2000"/>
              <a:t>Can make several steps to obtain the optimal edge: </a:t>
            </a:r>
            <a:r>
              <a:rPr lang="en-GB" sz="2000" b="1"/>
              <a:t>Canny detector (</a:t>
            </a:r>
            <a:r>
              <a:rPr lang="en-GB" sz="2000"/>
              <a:t>implemented in OpenCV</a:t>
            </a:r>
            <a:r>
              <a:rPr lang="en-GB" sz="2000" b="1"/>
              <a:t>)</a:t>
            </a:r>
            <a:endParaRPr lang="vi-VN" sz="2000"/>
          </a:p>
        </p:txBody>
      </p:sp>
      <p:sp>
        <p:nvSpPr>
          <p:cNvPr id="4" name="Slide Number Placeholder 3">
            <a:extLst>
              <a:ext uri="{FF2B5EF4-FFF2-40B4-BE49-F238E27FC236}">
                <a16:creationId xmlns:a16="http://schemas.microsoft.com/office/drawing/2014/main" id="{CD87F52B-9F2E-164B-A332-E18E642B043F}"/>
              </a:ext>
            </a:extLst>
          </p:cNvPr>
          <p:cNvSpPr>
            <a:spLocks noGrp="1"/>
          </p:cNvSpPr>
          <p:nvPr>
            <p:ph type="sldNum" sz="quarter" idx="12"/>
          </p:nvPr>
        </p:nvSpPr>
        <p:spPr/>
        <p:txBody>
          <a:bodyPr/>
          <a:lstStyle/>
          <a:p>
            <a:fld id="{62D56ECA-4C16-4208-B374-27591EF545A3}" type="slidenum">
              <a:rPr lang="en-US" smtClean="0"/>
              <a:pPr/>
              <a:t>69</a:t>
            </a:fld>
            <a:endParaRPr lang="en-US"/>
          </a:p>
        </p:txBody>
      </p:sp>
      <p:cxnSp>
        <p:nvCxnSpPr>
          <p:cNvPr id="7" name="Straight Connector 6"/>
          <p:cNvCxnSpPr/>
          <p:nvPr/>
        </p:nvCxnSpPr>
        <p:spPr>
          <a:xfrm>
            <a:off x="568680" y="1219200"/>
            <a:ext cx="8305800" cy="0"/>
          </a:xfrm>
          <a:prstGeom prst="line">
            <a:avLst/>
          </a:prstGeom>
        </p:spPr>
        <p:style>
          <a:lnRef idx="2">
            <a:schemeClr val="accent1"/>
          </a:lnRef>
          <a:fillRef idx="0">
            <a:schemeClr val="accent1"/>
          </a:fillRef>
          <a:effectRef idx="1">
            <a:schemeClr val="accent1"/>
          </a:effectRef>
          <a:fontRef idx="minor">
            <a:schemeClr val="tx1"/>
          </a:fontRef>
        </p:style>
      </p:cxnSp>
      <p:sp>
        <p:nvSpPr>
          <p:cNvPr id="8" name="Rectangle 2">
            <a:extLst>
              <a:ext uri="{FF2B5EF4-FFF2-40B4-BE49-F238E27FC236}">
                <a16:creationId xmlns:a16="http://schemas.microsoft.com/office/drawing/2014/main" id="{87BF5393-3915-4A33-8C66-C36C1802C84E}"/>
              </a:ext>
            </a:extLst>
          </p:cNvPr>
          <p:cNvSpPr txBox="1">
            <a:spLocks/>
          </p:cNvSpPr>
          <p:nvPr/>
        </p:nvSpPr>
        <p:spPr>
          <a:xfrm>
            <a:off x="609600" y="1559855"/>
            <a:ext cx="8451955" cy="4937960"/>
          </a:xfrm>
          <a:prstGeom prst="rect">
            <a:avLst/>
          </a:prstGeom>
        </p:spPr>
        <p:txBody>
          <a:bodyPr vert="horz" lIns="91440" tIns="45720" rIns="91440" bIns="45720" rtlCol="0">
            <a:normAutofit/>
          </a:bodyPr>
          <a:lstStyle>
            <a:lvl1pPr marL="228600" indent="-228600" algn="l" defTabSz="914400" rtl="0" eaLnBrk="1" latinLnBrk="0" hangingPunct="1">
              <a:spcBef>
                <a:spcPts val="1800"/>
              </a:spcBef>
              <a:buClr>
                <a:schemeClr val="accent1"/>
              </a:buClr>
              <a:buSzPct val="100000"/>
              <a:buFont typeface="Wingdings 2" pitchFamily="18" charset="2"/>
              <a:buChar char="¡"/>
              <a:defRPr sz="1800" kern="1200">
                <a:solidFill>
                  <a:schemeClr val="tx2"/>
                </a:solidFill>
                <a:latin typeface="+mn-lt"/>
                <a:ea typeface="+mn-ea"/>
                <a:cs typeface="+mn-cs"/>
              </a:defRPr>
            </a:lvl1pPr>
            <a:lvl2pPr marL="457200" indent="-228600" algn="l" defTabSz="914400" rtl="0" eaLnBrk="1" latinLnBrk="0" hangingPunct="1">
              <a:spcBef>
                <a:spcPts val="600"/>
              </a:spcBef>
              <a:buClr>
                <a:schemeClr val="accent1">
                  <a:lumMod val="50000"/>
                </a:schemeClr>
              </a:buClr>
              <a:buSzPct val="100000"/>
              <a:buFont typeface="Wingdings 2" pitchFamily="18" charset="2"/>
              <a:buChar char="¡"/>
              <a:defRPr sz="1800" kern="1200">
                <a:solidFill>
                  <a:schemeClr val="tx2"/>
                </a:solidFill>
                <a:latin typeface="+mn-lt"/>
                <a:ea typeface="+mn-ea"/>
                <a:cs typeface="+mn-cs"/>
              </a:defRPr>
            </a:lvl2pPr>
            <a:lvl3pPr marL="685800" indent="-228600" algn="l" defTabSz="914400" rtl="0" eaLnBrk="1" latinLnBrk="0" hangingPunct="1">
              <a:spcBef>
                <a:spcPts val="600"/>
              </a:spcBef>
              <a:buClr>
                <a:schemeClr val="accent1"/>
              </a:buClr>
              <a:buSzPct val="100000"/>
              <a:buFont typeface="Wingdings 2" pitchFamily="18" charset="2"/>
              <a:buChar char="¡"/>
              <a:defRPr sz="1800" kern="1200">
                <a:solidFill>
                  <a:schemeClr val="tx2"/>
                </a:solidFill>
                <a:latin typeface="+mn-lt"/>
                <a:ea typeface="+mn-ea"/>
                <a:cs typeface="+mn-cs"/>
              </a:defRPr>
            </a:lvl3pPr>
            <a:lvl4pPr marL="914400" indent="-228600" algn="l" defTabSz="914400" rtl="0" eaLnBrk="1" latinLnBrk="0" hangingPunct="1">
              <a:spcBef>
                <a:spcPts val="600"/>
              </a:spcBef>
              <a:buClr>
                <a:schemeClr val="accent1">
                  <a:lumMod val="50000"/>
                </a:schemeClr>
              </a:buClr>
              <a:buSzPct val="100000"/>
              <a:buFont typeface="Wingdings 2" pitchFamily="18" charset="2"/>
              <a:buChar char="¡"/>
              <a:defRPr sz="1800" kern="1200">
                <a:solidFill>
                  <a:schemeClr val="tx2"/>
                </a:solidFill>
                <a:latin typeface="+mn-lt"/>
                <a:ea typeface="+mn-ea"/>
                <a:cs typeface="+mn-cs"/>
              </a:defRPr>
            </a:lvl4pPr>
            <a:lvl5pPr marL="1143000" indent="-228600" algn="l" defTabSz="914400" rtl="0" eaLnBrk="1" latinLnBrk="0" hangingPunct="1">
              <a:spcBef>
                <a:spcPts val="600"/>
              </a:spcBef>
              <a:buClr>
                <a:schemeClr val="accent1"/>
              </a:buClr>
              <a:buSzPct val="100000"/>
              <a:buFont typeface="Wingdings 2" pitchFamily="18" charset="2"/>
              <a:buChar char="¡"/>
              <a:defRPr sz="1800" kern="1200">
                <a:solidFill>
                  <a:schemeClr val="tx2"/>
                </a:solidFill>
                <a:latin typeface="+mn-lt"/>
                <a:ea typeface="+mn-ea"/>
                <a:cs typeface="+mn-cs"/>
              </a:defRPr>
            </a:lvl5pPr>
            <a:lvl6pPr marL="1377950" indent="-228600" algn="l" defTabSz="914400" rtl="0" eaLnBrk="1" latinLnBrk="0" hangingPunct="1">
              <a:spcBef>
                <a:spcPct val="20000"/>
              </a:spcBef>
              <a:buClr>
                <a:schemeClr val="accent1">
                  <a:lumMod val="50000"/>
                </a:schemeClr>
              </a:buClr>
              <a:buFont typeface="Wingdings 2" pitchFamily="18" charset="2"/>
              <a:buChar char=""/>
              <a:defRPr lang="en-US" sz="1800" kern="1200">
                <a:solidFill>
                  <a:schemeClr val="tx2"/>
                </a:solidFill>
                <a:latin typeface="+mn-lt"/>
                <a:ea typeface="+mn-ea"/>
                <a:cs typeface="+mn-cs"/>
              </a:defRPr>
            </a:lvl6pPr>
            <a:lvl7pPr marL="1603375" indent="-228600" algn="l" defTabSz="914400" rtl="0" eaLnBrk="1" latinLnBrk="0" hangingPunct="1">
              <a:spcBef>
                <a:spcPct val="20000"/>
              </a:spcBef>
              <a:buClr>
                <a:schemeClr val="accent1"/>
              </a:buClr>
              <a:buFont typeface="Wingdings 2" pitchFamily="18" charset="2"/>
              <a:buChar char=""/>
              <a:defRPr lang="en-US" sz="1800" kern="1200">
                <a:solidFill>
                  <a:schemeClr val="tx2"/>
                </a:solidFill>
                <a:latin typeface="+mn-lt"/>
                <a:ea typeface="+mn-ea"/>
                <a:cs typeface="+mn-cs"/>
              </a:defRPr>
            </a:lvl7pPr>
            <a:lvl8pPr marL="1830388" indent="-228600" algn="l" defTabSz="914400" rtl="0" eaLnBrk="1" latinLnBrk="0" hangingPunct="1">
              <a:spcBef>
                <a:spcPct val="20000"/>
              </a:spcBef>
              <a:buClr>
                <a:schemeClr val="accent1">
                  <a:lumMod val="50000"/>
                </a:schemeClr>
              </a:buClr>
              <a:buFont typeface="Wingdings 2" pitchFamily="18" charset="2"/>
              <a:buChar char=""/>
              <a:defRPr lang="en-US" sz="1800" kern="1200">
                <a:solidFill>
                  <a:schemeClr val="tx2"/>
                </a:solidFill>
                <a:latin typeface="+mn-lt"/>
                <a:ea typeface="+mn-ea"/>
                <a:cs typeface="+mn-cs"/>
              </a:defRPr>
            </a:lvl8pPr>
            <a:lvl9pPr marL="2057400" indent="-228600" algn="l" defTabSz="914400" rtl="0" eaLnBrk="1" latinLnBrk="0" hangingPunct="1">
              <a:spcBef>
                <a:spcPct val="20000"/>
              </a:spcBef>
              <a:buClr>
                <a:schemeClr val="accent1"/>
              </a:buClr>
              <a:buFont typeface="Wingdings 2" pitchFamily="18" charset="2"/>
              <a:buChar char=""/>
              <a:defRPr lang="en-US" sz="1800" kern="1200">
                <a:solidFill>
                  <a:schemeClr val="tx2"/>
                </a:solidFill>
                <a:latin typeface="+mn-lt"/>
                <a:ea typeface="+mn-ea"/>
                <a:cs typeface="+mn-cs"/>
              </a:defRPr>
            </a:lvl9pPr>
          </a:lstStyle>
          <a:p>
            <a:pPr lvl="2">
              <a:spcBef>
                <a:spcPts val="1200"/>
              </a:spcBef>
            </a:pPr>
            <a:endParaRPr lang="en-US" sz="2200"/>
          </a:p>
        </p:txBody>
      </p:sp>
    </p:spTree>
    <p:extLst>
      <p:ext uri="{BB962C8B-B14F-4D97-AF65-F5344CB8AC3E}">
        <p14:creationId xmlns:p14="http://schemas.microsoft.com/office/powerpoint/2010/main" val="15694059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8001000" y="1066800"/>
            <a:ext cx="1066800" cy="990600"/>
          </a:xfrm>
          <a:prstGeom prst="rect">
            <a:avLst/>
          </a:prstGeom>
          <a:solidFill>
            <a:srgbClr val="FFFF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Rectangle 1"/>
          <p:cNvSpPr>
            <a:spLocks noGrp="1"/>
          </p:cNvSpPr>
          <p:nvPr>
            <p:ph type="title"/>
          </p:nvPr>
        </p:nvSpPr>
        <p:spPr/>
        <p:txBody>
          <a:bodyPr>
            <a:normAutofit/>
          </a:bodyPr>
          <a:lstStyle/>
          <a:p>
            <a:r>
              <a:rPr lang="en-US" sz="3000"/>
              <a:t>How vision is used now</a:t>
            </a:r>
            <a:endParaRPr lang="en-US" sz="3000" dirty="0"/>
          </a:p>
        </p:txBody>
      </p:sp>
      <p:sp>
        <p:nvSpPr>
          <p:cNvPr id="30" name="Rectangle 2"/>
          <p:cNvSpPr>
            <a:spLocks noGrp="1"/>
          </p:cNvSpPr>
          <p:nvPr>
            <p:ph idx="1"/>
          </p:nvPr>
        </p:nvSpPr>
        <p:spPr/>
        <p:txBody>
          <a:bodyPr>
            <a:normAutofit/>
          </a:bodyPr>
          <a:lstStyle/>
          <a:p>
            <a:pPr>
              <a:spcBef>
                <a:spcPts val="1200"/>
              </a:spcBef>
            </a:pPr>
            <a:r>
              <a:rPr lang="en-US" sz="2200"/>
              <a:t>Understand the image</a:t>
            </a:r>
          </a:p>
          <a:p>
            <a:pPr marL="0" indent="0">
              <a:spcBef>
                <a:spcPts val="1200"/>
              </a:spcBef>
              <a:buNone/>
            </a:pPr>
            <a:endParaRPr lang="en-US" sz="2200" dirty="0"/>
          </a:p>
        </p:txBody>
      </p:sp>
      <p:sp>
        <p:nvSpPr>
          <p:cNvPr id="4" name="Slide Number Placeholder 3">
            <a:extLst>
              <a:ext uri="{FF2B5EF4-FFF2-40B4-BE49-F238E27FC236}">
                <a16:creationId xmlns:a16="http://schemas.microsoft.com/office/drawing/2014/main" id="{CD87F52B-9F2E-164B-A332-E18E642B043F}"/>
              </a:ext>
            </a:extLst>
          </p:cNvPr>
          <p:cNvSpPr>
            <a:spLocks noGrp="1"/>
          </p:cNvSpPr>
          <p:nvPr>
            <p:ph type="sldNum" sz="quarter" idx="12"/>
          </p:nvPr>
        </p:nvSpPr>
        <p:spPr/>
        <p:txBody>
          <a:bodyPr/>
          <a:lstStyle/>
          <a:p>
            <a:fld id="{62D56ECA-4C16-4208-B374-27591EF545A3}" type="slidenum">
              <a:rPr lang="en-US" smtClean="0"/>
              <a:pPr/>
              <a:t>7</a:t>
            </a:fld>
            <a:endParaRPr lang="en-US"/>
          </a:p>
        </p:txBody>
      </p:sp>
      <p:cxnSp>
        <p:nvCxnSpPr>
          <p:cNvPr id="7" name="Straight Connector 6"/>
          <p:cNvCxnSpPr/>
          <p:nvPr/>
        </p:nvCxnSpPr>
        <p:spPr>
          <a:xfrm>
            <a:off x="568680" y="1219200"/>
            <a:ext cx="8305800" cy="0"/>
          </a:xfrm>
          <a:prstGeom prst="line">
            <a:avLst/>
          </a:prstGeom>
        </p:spPr>
        <p:style>
          <a:lnRef idx="2">
            <a:schemeClr val="accent1"/>
          </a:lnRef>
          <a:fillRef idx="0">
            <a:schemeClr val="accent1"/>
          </a:fillRef>
          <a:effectRef idx="1">
            <a:schemeClr val="accent1"/>
          </a:effectRef>
          <a:fontRef idx="minor">
            <a:schemeClr val="tx1"/>
          </a:fontRef>
        </p:style>
      </p:cxnSp>
      <p:grpSp>
        <p:nvGrpSpPr>
          <p:cNvPr id="15" name="Group 41">
            <a:extLst>
              <a:ext uri="{FF2B5EF4-FFF2-40B4-BE49-F238E27FC236}">
                <a16:creationId xmlns:a16="http://schemas.microsoft.com/office/drawing/2014/main" id="{09609B5D-13BD-47AF-9289-5BFEE1C9D820}"/>
              </a:ext>
            </a:extLst>
          </p:cNvPr>
          <p:cNvGrpSpPr>
            <a:grpSpLocks/>
          </p:cNvGrpSpPr>
          <p:nvPr/>
        </p:nvGrpSpPr>
        <p:grpSpPr bwMode="auto">
          <a:xfrm>
            <a:off x="1343998" y="2276622"/>
            <a:ext cx="6900922" cy="4138284"/>
            <a:chOff x="1597985" y="2714620"/>
            <a:chExt cx="4117022" cy="2468880"/>
          </a:xfrm>
        </p:grpSpPr>
        <p:grpSp>
          <p:nvGrpSpPr>
            <p:cNvPr id="21" name="Group 48">
              <a:extLst>
                <a:ext uri="{FF2B5EF4-FFF2-40B4-BE49-F238E27FC236}">
                  <a16:creationId xmlns:a16="http://schemas.microsoft.com/office/drawing/2014/main" id="{9189ADE3-C37B-4AD8-98DC-32A67FBE8E32}"/>
                </a:ext>
              </a:extLst>
            </p:cNvPr>
            <p:cNvGrpSpPr>
              <a:grpSpLocks/>
            </p:cNvGrpSpPr>
            <p:nvPr/>
          </p:nvGrpSpPr>
          <p:grpSpPr bwMode="auto">
            <a:xfrm>
              <a:off x="1643042" y="2714620"/>
              <a:ext cx="3291840" cy="2468880"/>
              <a:chOff x="1785918" y="2714620"/>
              <a:chExt cx="3291840" cy="2468880"/>
            </a:xfrm>
          </p:grpSpPr>
          <p:pic>
            <p:nvPicPr>
              <p:cNvPr id="40" name="Picture 3" descr="n02968473_2112.JPEG">
                <a:extLst>
                  <a:ext uri="{FF2B5EF4-FFF2-40B4-BE49-F238E27FC236}">
                    <a16:creationId xmlns:a16="http://schemas.microsoft.com/office/drawing/2014/main" id="{F9881020-B9AF-442D-9FF6-C9F8795C2F6D}"/>
                  </a:ext>
                </a:extLst>
              </p:cNvPr>
              <p:cNvPicPr>
                <a:picLocks noChangeAspect="1"/>
              </p:cNvPicPr>
              <p:nvPr/>
            </p:nvPicPr>
            <p:blipFill>
              <a:blip r:embed="rId3" cstate="print"/>
              <a:stretch>
                <a:fillRect/>
              </a:stretch>
            </p:blipFill>
            <p:spPr>
              <a:xfrm>
                <a:off x="1785918" y="2714620"/>
                <a:ext cx="3291840" cy="246888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41" name="Rectangle 40">
                <a:extLst>
                  <a:ext uri="{FF2B5EF4-FFF2-40B4-BE49-F238E27FC236}">
                    <a16:creationId xmlns:a16="http://schemas.microsoft.com/office/drawing/2014/main" id="{BC06CE07-4639-4326-A0D0-2D03583ACC80}"/>
                  </a:ext>
                </a:extLst>
              </p:cNvPr>
              <p:cNvSpPr/>
              <p:nvPr/>
            </p:nvSpPr>
            <p:spPr>
              <a:xfrm>
                <a:off x="1792371" y="3519651"/>
                <a:ext cx="1403583" cy="1124202"/>
              </a:xfrm>
              <a:prstGeom prst="rect">
                <a:avLst/>
              </a:prstGeom>
              <a:noFill/>
              <a:ln w="34925" cap="flat" cmpd="sng" algn="ctr">
                <a:solidFill>
                  <a:srgbClr val="FF0000"/>
                </a:solidFill>
                <a:prstDash val="solid"/>
              </a:ln>
              <a:effectLst/>
            </p:spPr>
            <p:txBody>
              <a:bodyPr anchor="ctr"/>
              <a:lstStyle/>
              <a:p>
                <a:pPr algn="ctr" fontAlgn="auto">
                  <a:spcBef>
                    <a:spcPts val="0"/>
                  </a:spcBef>
                  <a:spcAft>
                    <a:spcPts val="0"/>
                  </a:spcAft>
                  <a:defRPr/>
                </a:pPr>
                <a:endParaRPr lang="en-US" sz="2800" kern="0">
                  <a:solidFill>
                    <a:srgbClr val="FFFFFF"/>
                  </a:solidFill>
                  <a:latin typeface="Arial"/>
                  <a:cs typeface="Arial"/>
                </a:endParaRPr>
              </a:p>
            </p:txBody>
          </p:sp>
          <p:sp>
            <p:nvSpPr>
              <p:cNvPr id="42" name="Rectangle 41">
                <a:extLst>
                  <a:ext uri="{FF2B5EF4-FFF2-40B4-BE49-F238E27FC236}">
                    <a16:creationId xmlns:a16="http://schemas.microsoft.com/office/drawing/2014/main" id="{B47E4AFD-F229-4B40-BAC3-771ED49BE452}"/>
                  </a:ext>
                </a:extLst>
              </p:cNvPr>
              <p:cNvSpPr/>
              <p:nvPr/>
            </p:nvSpPr>
            <p:spPr>
              <a:xfrm>
                <a:off x="2649484" y="4071807"/>
                <a:ext cx="500062" cy="500066"/>
              </a:xfrm>
              <a:prstGeom prst="rect">
                <a:avLst/>
              </a:prstGeom>
              <a:noFill/>
              <a:ln w="34925" cap="flat" cmpd="sng" algn="ctr">
                <a:solidFill>
                  <a:srgbClr val="FF0000"/>
                </a:solidFill>
                <a:prstDash val="sysDot"/>
              </a:ln>
              <a:effectLst/>
            </p:spPr>
            <p:txBody>
              <a:bodyPr anchor="ctr"/>
              <a:lstStyle/>
              <a:p>
                <a:pPr algn="ctr" fontAlgn="auto">
                  <a:spcBef>
                    <a:spcPts val="0"/>
                  </a:spcBef>
                  <a:spcAft>
                    <a:spcPts val="0"/>
                  </a:spcAft>
                  <a:defRPr/>
                </a:pPr>
                <a:endParaRPr lang="en-US" sz="2800" kern="0">
                  <a:solidFill>
                    <a:srgbClr val="FFFFFF"/>
                  </a:solidFill>
                  <a:latin typeface="Arial"/>
                  <a:cs typeface="Arial"/>
                </a:endParaRPr>
              </a:p>
            </p:txBody>
          </p:sp>
          <p:sp>
            <p:nvSpPr>
              <p:cNvPr id="43" name="Rectangle 42">
                <a:extLst>
                  <a:ext uri="{FF2B5EF4-FFF2-40B4-BE49-F238E27FC236}">
                    <a16:creationId xmlns:a16="http://schemas.microsoft.com/office/drawing/2014/main" id="{1C73D11D-D61C-45F6-A29C-B94F61282F54}"/>
                  </a:ext>
                </a:extLst>
              </p:cNvPr>
              <p:cNvSpPr/>
              <p:nvPr/>
            </p:nvSpPr>
            <p:spPr>
              <a:xfrm>
                <a:off x="3500915" y="3428729"/>
                <a:ext cx="1214165" cy="1358134"/>
              </a:xfrm>
              <a:prstGeom prst="rect">
                <a:avLst/>
              </a:prstGeom>
              <a:noFill/>
              <a:ln w="34925" cap="flat" cmpd="sng" algn="ctr">
                <a:solidFill>
                  <a:srgbClr val="0CE216"/>
                </a:solidFill>
                <a:prstDash val="solid"/>
              </a:ln>
              <a:effectLst/>
            </p:spPr>
            <p:txBody>
              <a:bodyPr anchor="ctr"/>
              <a:lstStyle/>
              <a:p>
                <a:pPr algn="ctr" fontAlgn="auto">
                  <a:spcBef>
                    <a:spcPts val="0"/>
                  </a:spcBef>
                  <a:spcAft>
                    <a:spcPts val="0"/>
                  </a:spcAft>
                  <a:defRPr/>
                </a:pPr>
                <a:endParaRPr lang="en-US" sz="2800" kern="0">
                  <a:solidFill>
                    <a:srgbClr val="FFFFFF"/>
                  </a:solidFill>
                  <a:latin typeface="Arial"/>
                  <a:cs typeface="Arial"/>
                </a:endParaRPr>
              </a:p>
            </p:txBody>
          </p:sp>
          <p:sp>
            <p:nvSpPr>
              <p:cNvPr id="44" name="Rectangle 43">
                <a:extLst>
                  <a:ext uri="{FF2B5EF4-FFF2-40B4-BE49-F238E27FC236}">
                    <a16:creationId xmlns:a16="http://schemas.microsoft.com/office/drawing/2014/main" id="{8E28F7C3-094B-45F1-9DC1-AAC2D3200639}"/>
                  </a:ext>
                </a:extLst>
              </p:cNvPr>
              <p:cNvSpPr/>
              <p:nvPr/>
            </p:nvSpPr>
            <p:spPr>
              <a:xfrm>
                <a:off x="4143987" y="4214818"/>
                <a:ext cx="171423" cy="500066"/>
              </a:xfrm>
              <a:prstGeom prst="rect">
                <a:avLst/>
              </a:prstGeom>
              <a:noFill/>
              <a:ln w="34925" cap="flat" cmpd="sng" algn="ctr">
                <a:solidFill>
                  <a:srgbClr val="0CE216"/>
                </a:solidFill>
                <a:prstDash val="sysDot"/>
              </a:ln>
              <a:effectLst/>
            </p:spPr>
            <p:txBody>
              <a:bodyPr anchor="ctr"/>
              <a:lstStyle/>
              <a:p>
                <a:pPr algn="ctr" fontAlgn="auto">
                  <a:spcBef>
                    <a:spcPts val="0"/>
                  </a:spcBef>
                  <a:spcAft>
                    <a:spcPts val="0"/>
                  </a:spcAft>
                  <a:defRPr/>
                </a:pPr>
                <a:endParaRPr lang="en-US" sz="2800" kern="0">
                  <a:solidFill>
                    <a:srgbClr val="FFFFFF"/>
                  </a:solidFill>
                  <a:latin typeface="Arial"/>
                  <a:cs typeface="Arial"/>
                </a:endParaRPr>
              </a:p>
            </p:txBody>
          </p:sp>
          <p:sp>
            <p:nvSpPr>
              <p:cNvPr id="45" name="Rectangle 44">
                <a:extLst>
                  <a:ext uri="{FF2B5EF4-FFF2-40B4-BE49-F238E27FC236}">
                    <a16:creationId xmlns:a16="http://schemas.microsoft.com/office/drawing/2014/main" id="{5AA5964F-8F43-4C5F-955B-276EC451319E}"/>
                  </a:ext>
                </a:extLst>
              </p:cNvPr>
              <p:cNvSpPr/>
              <p:nvPr/>
            </p:nvSpPr>
            <p:spPr>
              <a:xfrm>
                <a:off x="4215019" y="3643720"/>
                <a:ext cx="425242" cy="500066"/>
              </a:xfrm>
              <a:prstGeom prst="rect">
                <a:avLst/>
              </a:prstGeom>
              <a:noFill/>
              <a:ln w="44450" cap="flat" cmpd="sng" algn="ctr">
                <a:solidFill>
                  <a:srgbClr val="0CE216"/>
                </a:solidFill>
                <a:prstDash val="sysDot"/>
              </a:ln>
              <a:effectLst/>
            </p:spPr>
            <p:txBody>
              <a:bodyPr anchor="ctr"/>
              <a:lstStyle/>
              <a:p>
                <a:pPr algn="ctr" fontAlgn="auto">
                  <a:spcBef>
                    <a:spcPts val="0"/>
                  </a:spcBef>
                  <a:spcAft>
                    <a:spcPts val="0"/>
                  </a:spcAft>
                  <a:defRPr/>
                </a:pPr>
                <a:endParaRPr lang="en-US" sz="2800" kern="0">
                  <a:solidFill>
                    <a:srgbClr val="FFFFFF"/>
                  </a:solidFill>
                  <a:latin typeface="Arial"/>
                  <a:cs typeface="Arial"/>
                </a:endParaRPr>
              </a:p>
            </p:txBody>
          </p:sp>
        </p:grpSp>
        <p:grpSp>
          <p:nvGrpSpPr>
            <p:cNvPr id="22" name="Group 87">
              <a:extLst>
                <a:ext uri="{FF2B5EF4-FFF2-40B4-BE49-F238E27FC236}">
                  <a16:creationId xmlns:a16="http://schemas.microsoft.com/office/drawing/2014/main" id="{EBC2CC4B-31B8-4BC6-8A02-1753FFB718DD}"/>
                </a:ext>
              </a:extLst>
            </p:cNvPr>
            <p:cNvGrpSpPr>
              <a:grpSpLocks/>
            </p:cNvGrpSpPr>
            <p:nvPr/>
          </p:nvGrpSpPr>
          <p:grpSpPr bwMode="auto">
            <a:xfrm>
              <a:off x="1597985" y="3264661"/>
              <a:ext cx="797719" cy="275427"/>
              <a:chOff x="5887097" y="2112128"/>
              <a:chExt cx="797719" cy="275427"/>
            </a:xfrm>
          </p:grpSpPr>
          <p:sp>
            <p:nvSpPr>
              <p:cNvPr id="38" name="Rounded Rectangle 58">
                <a:extLst>
                  <a:ext uri="{FF2B5EF4-FFF2-40B4-BE49-F238E27FC236}">
                    <a16:creationId xmlns:a16="http://schemas.microsoft.com/office/drawing/2014/main" id="{B37D1467-CE5A-4ED1-A81C-D3F8301E24E1}"/>
                  </a:ext>
                </a:extLst>
              </p:cNvPr>
              <p:cNvSpPr/>
              <p:nvPr/>
            </p:nvSpPr>
            <p:spPr>
              <a:xfrm>
                <a:off x="5908300" y="2143603"/>
                <a:ext cx="643072" cy="214043"/>
              </a:xfrm>
              <a:prstGeom prst="roundRect">
                <a:avLst/>
              </a:prstGeom>
              <a:solidFill>
                <a:srgbClr val="FFFFFF">
                  <a:lumMod val="95000"/>
                </a:srgbClr>
              </a:solidFill>
              <a:ln w="25400" cap="flat" cmpd="sng" algn="ctr">
                <a:noFill/>
                <a:prstDash val="solid"/>
              </a:ln>
              <a:effectLst/>
            </p:spPr>
            <p:txBody>
              <a:bodyPr anchor="ctr"/>
              <a:lstStyle/>
              <a:p>
                <a:pPr algn="ctr" fontAlgn="auto">
                  <a:spcBef>
                    <a:spcPts val="0"/>
                  </a:spcBef>
                  <a:spcAft>
                    <a:spcPts val="0"/>
                  </a:spcAft>
                  <a:defRPr/>
                </a:pPr>
                <a:endParaRPr lang="en-US" sz="1100" kern="0" dirty="0">
                  <a:solidFill>
                    <a:srgbClr val="FF0000"/>
                  </a:solidFill>
                  <a:latin typeface="Arial"/>
                  <a:cs typeface="Arial"/>
                </a:endParaRPr>
              </a:p>
            </p:txBody>
          </p:sp>
          <p:sp>
            <p:nvSpPr>
              <p:cNvPr id="39" name="TextBox 38">
                <a:extLst>
                  <a:ext uri="{FF2B5EF4-FFF2-40B4-BE49-F238E27FC236}">
                    <a16:creationId xmlns:a16="http://schemas.microsoft.com/office/drawing/2014/main" id="{46C16F55-FB59-4B1C-B46F-C7606904C45D}"/>
                  </a:ext>
                </a:extLst>
              </p:cNvPr>
              <p:cNvSpPr txBox="1"/>
              <p:nvPr/>
            </p:nvSpPr>
            <p:spPr>
              <a:xfrm>
                <a:off x="5887464" y="2112349"/>
                <a:ext cx="797447" cy="275604"/>
              </a:xfrm>
              <a:prstGeom prst="rect">
                <a:avLst/>
              </a:prstGeom>
              <a:noFill/>
              <a:ln>
                <a:noFill/>
              </a:ln>
            </p:spPr>
            <p:txBody>
              <a:bodyPr>
                <a:spAutoFit/>
              </a:bodyPr>
              <a:lstStyle/>
              <a:p>
                <a:pPr fontAlgn="auto">
                  <a:spcBef>
                    <a:spcPts val="0"/>
                  </a:spcBef>
                  <a:spcAft>
                    <a:spcPts val="0"/>
                  </a:spcAft>
                  <a:defRPr/>
                </a:pPr>
                <a:r>
                  <a:rPr lang="en-US" sz="2400" b="1" kern="0" dirty="0">
                    <a:solidFill>
                      <a:srgbClr val="FF0000"/>
                    </a:solidFill>
                    <a:latin typeface="Calibri" pitchFamily="34" charset="0"/>
                    <a:cs typeface="Calibri" pitchFamily="34" charset="0"/>
                  </a:rPr>
                  <a:t>Vehicle</a:t>
                </a:r>
              </a:p>
            </p:txBody>
          </p:sp>
        </p:grpSp>
        <p:grpSp>
          <p:nvGrpSpPr>
            <p:cNvPr id="23" name="Group 92">
              <a:extLst>
                <a:ext uri="{FF2B5EF4-FFF2-40B4-BE49-F238E27FC236}">
                  <a16:creationId xmlns:a16="http://schemas.microsoft.com/office/drawing/2014/main" id="{13E7F14C-BE96-4DF8-86D9-26CF1C2FF519}"/>
                </a:ext>
              </a:extLst>
            </p:cNvPr>
            <p:cNvGrpSpPr>
              <a:grpSpLocks/>
            </p:cNvGrpSpPr>
            <p:nvPr/>
          </p:nvGrpSpPr>
          <p:grpSpPr bwMode="auto">
            <a:xfrm>
              <a:off x="2447454" y="3823885"/>
              <a:ext cx="803582" cy="275427"/>
              <a:chOff x="5069234" y="2019427"/>
              <a:chExt cx="803582" cy="275427"/>
            </a:xfrm>
          </p:grpSpPr>
          <p:sp>
            <p:nvSpPr>
              <p:cNvPr id="36" name="Rounded Rectangle 56">
                <a:extLst>
                  <a:ext uri="{FF2B5EF4-FFF2-40B4-BE49-F238E27FC236}">
                    <a16:creationId xmlns:a16="http://schemas.microsoft.com/office/drawing/2014/main" id="{1C79109E-AF69-4264-B000-8D4840D02A5F}"/>
                  </a:ext>
                </a:extLst>
              </p:cNvPr>
              <p:cNvSpPr/>
              <p:nvPr/>
            </p:nvSpPr>
            <p:spPr>
              <a:xfrm>
                <a:off x="5069668" y="2068459"/>
                <a:ext cx="583406" cy="182789"/>
              </a:xfrm>
              <a:prstGeom prst="roundRect">
                <a:avLst/>
              </a:prstGeom>
              <a:solidFill>
                <a:srgbClr val="FFFFFF">
                  <a:lumMod val="95000"/>
                </a:srgbClr>
              </a:solidFill>
              <a:ln w="25400" cap="flat" cmpd="sng" algn="ctr">
                <a:noFill/>
                <a:prstDash val="solid"/>
              </a:ln>
              <a:effectLst/>
            </p:spPr>
            <p:txBody>
              <a:bodyPr anchor="ctr"/>
              <a:lstStyle/>
              <a:p>
                <a:pPr algn="ctr" fontAlgn="auto">
                  <a:spcBef>
                    <a:spcPts val="0"/>
                  </a:spcBef>
                  <a:spcAft>
                    <a:spcPts val="0"/>
                  </a:spcAft>
                  <a:defRPr/>
                </a:pPr>
                <a:endParaRPr lang="en-US" sz="1100" kern="0" dirty="0">
                  <a:solidFill>
                    <a:srgbClr val="FF0000"/>
                  </a:solidFill>
                  <a:latin typeface="Arial"/>
                  <a:cs typeface="Arial"/>
                </a:endParaRPr>
              </a:p>
            </p:txBody>
          </p:sp>
          <p:sp>
            <p:nvSpPr>
              <p:cNvPr id="37" name="TextBox 36">
                <a:extLst>
                  <a:ext uri="{FF2B5EF4-FFF2-40B4-BE49-F238E27FC236}">
                    <a16:creationId xmlns:a16="http://schemas.microsoft.com/office/drawing/2014/main" id="{299D17A1-0D17-449F-A43F-600BB46F9C3D}"/>
                  </a:ext>
                </a:extLst>
              </p:cNvPr>
              <p:cNvSpPr txBox="1"/>
              <p:nvPr/>
            </p:nvSpPr>
            <p:spPr>
              <a:xfrm>
                <a:off x="5075351" y="2019210"/>
                <a:ext cx="797447" cy="275604"/>
              </a:xfrm>
              <a:prstGeom prst="rect">
                <a:avLst/>
              </a:prstGeom>
              <a:noFill/>
              <a:ln>
                <a:noFill/>
              </a:ln>
            </p:spPr>
            <p:txBody>
              <a:bodyPr>
                <a:spAutoFit/>
              </a:bodyPr>
              <a:lstStyle/>
              <a:p>
                <a:pPr fontAlgn="auto">
                  <a:spcBef>
                    <a:spcPts val="0"/>
                  </a:spcBef>
                  <a:spcAft>
                    <a:spcPts val="0"/>
                  </a:spcAft>
                  <a:defRPr/>
                </a:pPr>
                <a:r>
                  <a:rPr lang="en-US" sz="2400" b="1" kern="0" dirty="0">
                    <a:solidFill>
                      <a:srgbClr val="FF0000"/>
                    </a:solidFill>
                    <a:latin typeface="Calibri" pitchFamily="34" charset="0"/>
                    <a:cs typeface="Calibri" pitchFamily="34" charset="0"/>
                  </a:rPr>
                  <a:t>wheel</a:t>
                </a:r>
              </a:p>
            </p:txBody>
          </p:sp>
        </p:grpSp>
        <p:grpSp>
          <p:nvGrpSpPr>
            <p:cNvPr id="24" name="Group 93">
              <a:extLst>
                <a:ext uri="{FF2B5EF4-FFF2-40B4-BE49-F238E27FC236}">
                  <a16:creationId xmlns:a16="http://schemas.microsoft.com/office/drawing/2014/main" id="{362E9B51-539C-4F48-9A16-9C77C6125196}"/>
                </a:ext>
              </a:extLst>
            </p:cNvPr>
            <p:cNvGrpSpPr>
              <a:grpSpLocks/>
            </p:cNvGrpSpPr>
            <p:nvPr/>
          </p:nvGrpSpPr>
          <p:grpSpPr bwMode="auto">
            <a:xfrm>
              <a:off x="3317067" y="3166369"/>
              <a:ext cx="797719" cy="275427"/>
              <a:chOff x="5891667" y="2138076"/>
              <a:chExt cx="797719" cy="275427"/>
            </a:xfrm>
          </p:grpSpPr>
          <p:sp>
            <p:nvSpPr>
              <p:cNvPr id="34" name="Rounded Rectangle 54">
                <a:extLst>
                  <a:ext uri="{FF2B5EF4-FFF2-40B4-BE49-F238E27FC236}">
                    <a16:creationId xmlns:a16="http://schemas.microsoft.com/office/drawing/2014/main" id="{F25BEFFE-0854-44D3-88D5-1FD3111C020C}"/>
                  </a:ext>
                </a:extLst>
              </p:cNvPr>
              <p:cNvSpPr/>
              <p:nvPr/>
            </p:nvSpPr>
            <p:spPr>
              <a:xfrm>
                <a:off x="5910856" y="2161769"/>
                <a:ext cx="642125" cy="214991"/>
              </a:xfrm>
              <a:prstGeom prst="roundRect">
                <a:avLst/>
              </a:prstGeom>
              <a:solidFill>
                <a:srgbClr val="FFFFFF">
                  <a:lumMod val="95000"/>
                </a:srgbClr>
              </a:solidFill>
              <a:ln w="25400" cap="flat" cmpd="sng" algn="ctr">
                <a:noFill/>
                <a:prstDash val="solid"/>
              </a:ln>
              <a:effectLst/>
            </p:spPr>
            <p:txBody>
              <a:bodyPr anchor="ctr"/>
              <a:lstStyle/>
              <a:p>
                <a:pPr algn="ctr" fontAlgn="auto">
                  <a:spcBef>
                    <a:spcPts val="0"/>
                  </a:spcBef>
                  <a:spcAft>
                    <a:spcPts val="0"/>
                  </a:spcAft>
                  <a:defRPr/>
                </a:pPr>
                <a:endParaRPr lang="en-US" sz="1100" kern="0" dirty="0">
                  <a:solidFill>
                    <a:srgbClr val="FF0000"/>
                  </a:solidFill>
                  <a:latin typeface="Arial"/>
                  <a:cs typeface="Arial"/>
                </a:endParaRPr>
              </a:p>
            </p:txBody>
          </p:sp>
          <p:sp>
            <p:nvSpPr>
              <p:cNvPr id="35" name="TextBox 34">
                <a:extLst>
                  <a:ext uri="{FF2B5EF4-FFF2-40B4-BE49-F238E27FC236}">
                    <a16:creationId xmlns:a16="http://schemas.microsoft.com/office/drawing/2014/main" id="{C7C3AD93-8D1A-4592-ABBD-590F98A1ACE5}"/>
                  </a:ext>
                </a:extLst>
              </p:cNvPr>
              <p:cNvSpPr txBox="1"/>
              <p:nvPr/>
            </p:nvSpPr>
            <p:spPr>
              <a:xfrm>
                <a:off x="5891914" y="2138092"/>
                <a:ext cx="797447" cy="275604"/>
              </a:xfrm>
              <a:prstGeom prst="rect">
                <a:avLst/>
              </a:prstGeom>
              <a:noFill/>
              <a:ln>
                <a:noFill/>
              </a:ln>
            </p:spPr>
            <p:txBody>
              <a:bodyPr>
                <a:spAutoFit/>
              </a:bodyPr>
              <a:lstStyle/>
              <a:p>
                <a:pPr fontAlgn="auto">
                  <a:spcBef>
                    <a:spcPts val="0"/>
                  </a:spcBef>
                  <a:spcAft>
                    <a:spcPts val="0"/>
                  </a:spcAft>
                  <a:defRPr/>
                </a:pPr>
                <a:r>
                  <a:rPr lang="en-US" sz="2400" b="1" kern="0" dirty="0">
                    <a:solidFill>
                      <a:srgbClr val="009900"/>
                    </a:solidFill>
                    <a:latin typeface="Calibri" pitchFamily="34" charset="0"/>
                    <a:cs typeface="Calibri" pitchFamily="34" charset="0"/>
                  </a:rPr>
                  <a:t>Animal</a:t>
                </a:r>
              </a:p>
            </p:txBody>
          </p:sp>
        </p:grpSp>
        <p:grpSp>
          <p:nvGrpSpPr>
            <p:cNvPr id="25" name="Group 101">
              <a:extLst>
                <a:ext uri="{FF2B5EF4-FFF2-40B4-BE49-F238E27FC236}">
                  <a16:creationId xmlns:a16="http://schemas.microsoft.com/office/drawing/2014/main" id="{9CD04271-49C6-41D7-BBB7-86A5B1A10CBA}"/>
                </a:ext>
              </a:extLst>
            </p:cNvPr>
            <p:cNvGrpSpPr>
              <a:grpSpLocks/>
            </p:cNvGrpSpPr>
            <p:nvPr/>
          </p:nvGrpSpPr>
          <p:grpSpPr bwMode="auto">
            <a:xfrm>
              <a:off x="3677599" y="3946569"/>
              <a:ext cx="800871" cy="275427"/>
              <a:chOff x="5262047" y="2573443"/>
              <a:chExt cx="800871" cy="275427"/>
            </a:xfrm>
          </p:grpSpPr>
          <p:sp>
            <p:nvSpPr>
              <p:cNvPr id="32" name="Rounded Rectangle 52">
                <a:extLst>
                  <a:ext uri="{FF2B5EF4-FFF2-40B4-BE49-F238E27FC236}">
                    <a16:creationId xmlns:a16="http://schemas.microsoft.com/office/drawing/2014/main" id="{5EF520C2-8131-480E-9920-AED52E081B34}"/>
                  </a:ext>
                </a:extLst>
              </p:cNvPr>
              <p:cNvSpPr/>
              <p:nvPr/>
            </p:nvSpPr>
            <p:spPr>
              <a:xfrm>
                <a:off x="5268285" y="2606812"/>
                <a:ext cx="359893" cy="228250"/>
              </a:xfrm>
              <a:prstGeom prst="roundRect">
                <a:avLst/>
              </a:prstGeom>
              <a:solidFill>
                <a:srgbClr val="FFFFFF">
                  <a:lumMod val="95000"/>
                </a:srgbClr>
              </a:solidFill>
              <a:ln w="25400" cap="flat" cmpd="sng" algn="ctr">
                <a:noFill/>
                <a:prstDash val="solid"/>
              </a:ln>
              <a:effectLst/>
            </p:spPr>
            <p:txBody>
              <a:bodyPr anchor="ctr"/>
              <a:lstStyle/>
              <a:p>
                <a:pPr algn="ctr" fontAlgn="auto">
                  <a:spcBef>
                    <a:spcPts val="0"/>
                  </a:spcBef>
                  <a:spcAft>
                    <a:spcPts val="0"/>
                  </a:spcAft>
                  <a:defRPr/>
                </a:pPr>
                <a:endParaRPr lang="en-US" sz="1100" kern="0" dirty="0">
                  <a:solidFill>
                    <a:srgbClr val="FF0000"/>
                  </a:solidFill>
                  <a:latin typeface="Arial"/>
                  <a:cs typeface="Arial"/>
                </a:endParaRPr>
              </a:p>
            </p:txBody>
          </p:sp>
          <p:sp>
            <p:nvSpPr>
              <p:cNvPr id="33" name="TextBox 32">
                <a:extLst>
                  <a:ext uri="{FF2B5EF4-FFF2-40B4-BE49-F238E27FC236}">
                    <a16:creationId xmlns:a16="http://schemas.microsoft.com/office/drawing/2014/main" id="{1F29D7FB-4D37-47DF-836F-72C7025A00C4}"/>
                  </a:ext>
                </a:extLst>
              </p:cNvPr>
              <p:cNvSpPr txBox="1"/>
              <p:nvPr/>
            </p:nvSpPr>
            <p:spPr>
              <a:xfrm>
                <a:off x="5271126" y="2573664"/>
                <a:ext cx="791765" cy="275604"/>
              </a:xfrm>
              <a:prstGeom prst="rect">
                <a:avLst/>
              </a:prstGeom>
              <a:noFill/>
              <a:ln>
                <a:noFill/>
              </a:ln>
            </p:spPr>
            <p:txBody>
              <a:bodyPr>
                <a:spAutoFit/>
              </a:bodyPr>
              <a:lstStyle/>
              <a:p>
                <a:pPr fontAlgn="auto">
                  <a:spcBef>
                    <a:spcPts val="0"/>
                  </a:spcBef>
                  <a:spcAft>
                    <a:spcPts val="0"/>
                  </a:spcAft>
                  <a:defRPr/>
                </a:pPr>
                <a:r>
                  <a:rPr lang="en-US" sz="2400" b="1" kern="0" dirty="0">
                    <a:solidFill>
                      <a:srgbClr val="009900"/>
                    </a:solidFill>
                    <a:latin typeface="Calibri" pitchFamily="34" charset="0"/>
                    <a:cs typeface="Calibri" pitchFamily="34" charset="0"/>
                  </a:rPr>
                  <a:t>leg</a:t>
                </a:r>
              </a:p>
            </p:txBody>
          </p:sp>
        </p:grpSp>
        <p:grpSp>
          <p:nvGrpSpPr>
            <p:cNvPr id="26" name="Group 102">
              <a:extLst>
                <a:ext uri="{FF2B5EF4-FFF2-40B4-BE49-F238E27FC236}">
                  <a16:creationId xmlns:a16="http://schemas.microsoft.com/office/drawing/2014/main" id="{BE6BD816-4CC6-4105-9336-3F2E75BB5AA7}"/>
                </a:ext>
              </a:extLst>
            </p:cNvPr>
            <p:cNvGrpSpPr>
              <a:grpSpLocks/>
            </p:cNvGrpSpPr>
            <p:nvPr/>
          </p:nvGrpSpPr>
          <p:grpSpPr bwMode="auto">
            <a:xfrm>
              <a:off x="4044436" y="3392681"/>
              <a:ext cx="797719" cy="275427"/>
              <a:chOff x="6856717" y="2529018"/>
              <a:chExt cx="797719" cy="275427"/>
            </a:xfrm>
          </p:grpSpPr>
          <p:sp>
            <p:nvSpPr>
              <p:cNvPr id="29" name="Rounded Rectangle 50">
                <a:extLst>
                  <a:ext uri="{FF2B5EF4-FFF2-40B4-BE49-F238E27FC236}">
                    <a16:creationId xmlns:a16="http://schemas.microsoft.com/office/drawing/2014/main" id="{9F1A0ECC-84CE-406C-95C5-FD4F51C1FE92}"/>
                  </a:ext>
                </a:extLst>
              </p:cNvPr>
              <p:cNvSpPr/>
              <p:nvPr/>
            </p:nvSpPr>
            <p:spPr>
              <a:xfrm>
                <a:off x="6857905" y="2566014"/>
                <a:ext cx="475437" cy="200784"/>
              </a:xfrm>
              <a:prstGeom prst="roundRect">
                <a:avLst/>
              </a:prstGeom>
              <a:solidFill>
                <a:srgbClr val="FFFFFF">
                  <a:lumMod val="95000"/>
                </a:srgbClr>
              </a:solidFill>
              <a:ln w="25400" cap="flat" cmpd="sng" algn="ctr">
                <a:noFill/>
                <a:prstDash val="solid"/>
              </a:ln>
              <a:effectLst/>
            </p:spPr>
            <p:txBody>
              <a:bodyPr anchor="ctr"/>
              <a:lstStyle/>
              <a:p>
                <a:pPr algn="ctr" fontAlgn="auto">
                  <a:spcBef>
                    <a:spcPts val="0"/>
                  </a:spcBef>
                  <a:spcAft>
                    <a:spcPts val="0"/>
                  </a:spcAft>
                  <a:defRPr/>
                </a:pPr>
                <a:endParaRPr lang="en-US" sz="1100" kern="0" dirty="0">
                  <a:solidFill>
                    <a:srgbClr val="FF0000"/>
                  </a:solidFill>
                  <a:latin typeface="Arial"/>
                  <a:cs typeface="Arial"/>
                </a:endParaRPr>
              </a:p>
            </p:txBody>
          </p:sp>
          <p:sp>
            <p:nvSpPr>
              <p:cNvPr id="31" name="TextBox 30">
                <a:extLst>
                  <a:ext uri="{FF2B5EF4-FFF2-40B4-BE49-F238E27FC236}">
                    <a16:creationId xmlns:a16="http://schemas.microsoft.com/office/drawing/2014/main" id="{2DA07905-114D-486E-8D84-5187FACE92A4}"/>
                  </a:ext>
                </a:extLst>
              </p:cNvPr>
              <p:cNvSpPr txBox="1"/>
              <p:nvPr/>
            </p:nvSpPr>
            <p:spPr>
              <a:xfrm>
                <a:off x="6856958" y="2529077"/>
                <a:ext cx="797447" cy="275605"/>
              </a:xfrm>
              <a:prstGeom prst="rect">
                <a:avLst/>
              </a:prstGeom>
              <a:noFill/>
              <a:ln>
                <a:noFill/>
              </a:ln>
            </p:spPr>
            <p:txBody>
              <a:bodyPr>
                <a:spAutoFit/>
              </a:bodyPr>
              <a:lstStyle/>
              <a:p>
                <a:pPr fontAlgn="auto">
                  <a:spcBef>
                    <a:spcPts val="0"/>
                  </a:spcBef>
                  <a:spcAft>
                    <a:spcPts val="0"/>
                  </a:spcAft>
                  <a:defRPr/>
                </a:pPr>
                <a:r>
                  <a:rPr lang="en-US" sz="2400" b="1" kern="0" dirty="0">
                    <a:solidFill>
                      <a:srgbClr val="009900"/>
                    </a:solidFill>
                    <a:latin typeface="Calibri" pitchFamily="34" charset="0"/>
                    <a:cs typeface="Calibri" pitchFamily="34" charset="0"/>
                  </a:rPr>
                  <a:t>head</a:t>
                </a:r>
              </a:p>
            </p:txBody>
          </p:sp>
        </p:grpSp>
        <p:sp>
          <p:nvSpPr>
            <p:cNvPr id="27" name="Rounded Rectangle 48">
              <a:extLst>
                <a:ext uri="{FF2B5EF4-FFF2-40B4-BE49-F238E27FC236}">
                  <a16:creationId xmlns:a16="http://schemas.microsoft.com/office/drawing/2014/main" id="{F44C06F3-7A49-47A7-8C91-4B220F87C114}"/>
                </a:ext>
              </a:extLst>
            </p:cNvPr>
            <p:cNvSpPr/>
            <p:nvPr/>
          </p:nvSpPr>
          <p:spPr>
            <a:xfrm>
              <a:off x="4593987" y="3386110"/>
              <a:ext cx="1000124" cy="605193"/>
            </a:xfrm>
            <a:prstGeom prst="roundRect">
              <a:avLst/>
            </a:prstGeom>
            <a:solidFill>
              <a:srgbClr val="FFFFFF">
                <a:alpha val="50196"/>
              </a:srgbClr>
            </a:solidFill>
            <a:ln w="25400" cap="flat" cmpd="sng" algn="ctr">
              <a:solidFill>
                <a:srgbClr val="89A4A7"/>
              </a:solidFill>
              <a:prstDash val="solid"/>
            </a:ln>
            <a:effectLst/>
          </p:spPr>
          <p:txBody>
            <a:bodyPr anchor="ctr"/>
            <a:lstStyle/>
            <a:p>
              <a:pPr algn="ctr" fontAlgn="auto">
                <a:spcBef>
                  <a:spcPts val="0"/>
                </a:spcBef>
                <a:spcAft>
                  <a:spcPts val="0"/>
                </a:spcAft>
                <a:defRPr/>
              </a:pPr>
              <a:endParaRPr lang="en-US" sz="1100" kern="0" dirty="0">
                <a:solidFill>
                  <a:srgbClr val="FF0000"/>
                </a:solidFill>
                <a:latin typeface="Arial"/>
                <a:cs typeface="Arial"/>
              </a:endParaRPr>
            </a:p>
          </p:txBody>
        </p:sp>
        <p:sp>
          <p:nvSpPr>
            <p:cNvPr id="28" name="TextBox 27">
              <a:extLst>
                <a:ext uri="{FF2B5EF4-FFF2-40B4-BE49-F238E27FC236}">
                  <a16:creationId xmlns:a16="http://schemas.microsoft.com/office/drawing/2014/main" id="{91DBDF40-E249-4039-9D26-11DDE0A9139E}"/>
                </a:ext>
              </a:extLst>
            </p:cNvPr>
            <p:cNvSpPr txBox="1"/>
            <p:nvPr/>
          </p:nvSpPr>
          <p:spPr>
            <a:xfrm>
              <a:off x="4572205" y="3385163"/>
              <a:ext cx="1143134" cy="587199"/>
            </a:xfrm>
            <a:prstGeom prst="rect">
              <a:avLst/>
            </a:prstGeom>
            <a:noFill/>
            <a:ln>
              <a:noFill/>
            </a:ln>
          </p:spPr>
          <p:txBody>
            <a:bodyPr>
              <a:spAutoFit/>
            </a:bodyPr>
            <a:lstStyle/>
            <a:p>
              <a:pPr fontAlgn="auto">
                <a:spcBef>
                  <a:spcPts val="0"/>
                </a:spcBef>
                <a:spcAft>
                  <a:spcPts val="0"/>
                </a:spcAft>
                <a:defRPr/>
              </a:pPr>
              <a:r>
                <a:rPr lang="en-US" sz="2400" b="1" kern="0" dirty="0">
                  <a:solidFill>
                    <a:srgbClr val="2D2D8A">
                      <a:lumMod val="75000"/>
                    </a:srgbClr>
                  </a:solidFill>
                  <a:latin typeface="Calibri" pitchFamily="34" charset="0"/>
                  <a:cs typeface="Calibri" pitchFamily="34" charset="0"/>
                </a:rPr>
                <a:t>Four-legged</a:t>
              </a:r>
            </a:p>
            <a:p>
              <a:pPr fontAlgn="auto">
                <a:spcBef>
                  <a:spcPts val="0"/>
                </a:spcBef>
                <a:spcAft>
                  <a:spcPts val="0"/>
                </a:spcAft>
                <a:defRPr/>
              </a:pPr>
              <a:endParaRPr lang="en-US" sz="1000" b="1" kern="0" dirty="0">
                <a:solidFill>
                  <a:srgbClr val="2D2D8A">
                    <a:lumMod val="75000"/>
                  </a:srgbClr>
                </a:solidFill>
                <a:latin typeface="Calibri" pitchFamily="34" charset="0"/>
                <a:cs typeface="Calibri" pitchFamily="34" charset="0"/>
              </a:endParaRPr>
            </a:p>
            <a:p>
              <a:pPr fontAlgn="auto">
                <a:spcBef>
                  <a:spcPts val="0"/>
                </a:spcBef>
                <a:spcAft>
                  <a:spcPts val="0"/>
                </a:spcAft>
                <a:defRPr/>
              </a:pPr>
              <a:r>
                <a:rPr lang="en-US" sz="2400" b="1" kern="0" dirty="0">
                  <a:solidFill>
                    <a:srgbClr val="2D2D8A">
                      <a:lumMod val="75000"/>
                    </a:srgbClr>
                  </a:solidFill>
                  <a:latin typeface="Calibri" pitchFamily="34" charset="0"/>
                  <a:cs typeface="Calibri" pitchFamily="34" charset="0"/>
                </a:rPr>
                <a:t>Mammal</a:t>
              </a:r>
            </a:p>
          </p:txBody>
        </p:sp>
      </p:grpSp>
    </p:spTree>
    <p:extLst>
      <p:ext uri="{BB962C8B-B14F-4D97-AF65-F5344CB8AC3E}">
        <p14:creationId xmlns:p14="http://schemas.microsoft.com/office/powerpoint/2010/main" val="150812903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p:txBody>
          <a:bodyPr>
            <a:normAutofit/>
          </a:bodyPr>
          <a:lstStyle/>
          <a:p>
            <a:r>
              <a:rPr lang="en-GB" sz="3200"/>
              <a:t>Edge detection </a:t>
            </a:r>
            <a:r>
              <a:rPr lang="en-US" sz="3200"/>
              <a:t>with first derivatives</a:t>
            </a:r>
            <a:endParaRPr lang="en-US" sz="3000" dirty="0"/>
          </a:p>
        </p:txBody>
      </p:sp>
      <p:sp>
        <p:nvSpPr>
          <p:cNvPr id="3" name="Content Placeholder 2">
            <a:extLst>
              <a:ext uri="{FF2B5EF4-FFF2-40B4-BE49-F238E27FC236}">
                <a16:creationId xmlns:a16="http://schemas.microsoft.com/office/drawing/2014/main" id="{47F06BFC-2159-475F-A9F7-A6F6877110C8}"/>
              </a:ext>
            </a:extLst>
          </p:cNvPr>
          <p:cNvSpPr>
            <a:spLocks noGrp="1"/>
          </p:cNvSpPr>
          <p:nvPr>
            <p:ph idx="1"/>
          </p:nvPr>
        </p:nvSpPr>
        <p:spPr>
          <a:xfrm>
            <a:off x="628650" y="1423850"/>
            <a:ext cx="4599885" cy="4859383"/>
          </a:xfrm>
        </p:spPr>
        <p:txBody>
          <a:bodyPr>
            <a:normAutofit/>
          </a:bodyPr>
          <a:lstStyle/>
          <a:p>
            <a:pPr>
              <a:lnSpc>
                <a:spcPct val="110000"/>
              </a:lnSpc>
            </a:pPr>
            <a:r>
              <a:rPr lang="en-GB" sz="2200"/>
              <a:t>Filters used </a:t>
            </a:r>
            <a:r>
              <a:rPr lang="en-GB" sz="2200" b="1"/>
              <a:t>to compute the first derivatives </a:t>
            </a:r>
            <a:r>
              <a:rPr lang="en-GB" sz="2200"/>
              <a:t>of image</a:t>
            </a:r>
          </a:p>
          <a:p>
            <a:pPr lvl="1">
              <a:lnSpc>
                <a:spcPct val="110000"/>
              </a:lnSpc>
            </a:pPr>
            <a:r>
              <a:rPr lang="en-GB" sz="2000"/>
              <a:t>Robert</a:t>
            </a:r>
          </a:p>
          <a:p>
            <a:pPr lvl="1">
              <a:lnSpc>
                <a:spcPct val="110000"/>
              </a:lnSpc>
            </a:pPr>
            <a:endParaRPr lang="en-GB" sz="2000"/>
          </a:p>
          <a:p>
            <a:pPr lvl="1">
              <a:lnSpc>
                <a:spcPct val="110000"/>
              </a:lnSpc>
            </a:pPr>
            <a:r>
              <a:rPr lang="en-GB" sz="2000"/>
              <a:t>Prewitt</a:t>
            </a:r>
          </a:p>
          <a:p>
            <a:pPr lvl="2">
              <a:lnSpc>
                <a:spcPct val="110000"/>
              </a:lnSpc>
            </a:pPr>
            <a:r>
              <a:rPr lang="en-GB"/>
              <a:t>less sensitive to noise</a:t>
            </a:r>
          </a:p>
          <a:p>
            <a:pPr lvl="2">
              <a:lnSpc>
                <a:spcPct val="110000"/>
              </a:lnSpc>
            </a:pPr>
            <a:r>
              <a:rPr lang="en-GB"/>
              <a:t>Smoothing </a:t>
            </a:r>
            <a:r>
              <a:rPr lang="en-US"/>
              <a:t>with mean filter, then compute1</a:t>
            </a:r>
            <a:r>
              <a:rPr lang="en-US" baseline="30000"/>
              <a:t>st</a:t>
            </a:r>
            <a:r>
              <a:rPr lang="en-US"/>
              <a:t> derivative</a:t>
            </a:r>
            <a:endParaRPr lang="en-GB" sz="2000"/>
          </a:p>
          <a:p>
            <a:pPr lvl="1">
              <a:lnSpc>
                <a:spcPct val="110000"/>
              </a:lnSpc>
            </a:pPr>
            <a:r>
              <a:rPr lang="en-GB" sz="2000"/>
              <a:t>Sobel: </a:t>
            </a:r>
          </a:p>
          <a:p>
            <a:pPr lvl="2">
              <a:lnSpc>
                <a:spcPct val="110000"/>
              </a:lnSpc>
            </a:pPr>
            <a:r>
              <a:rPr lang="en-GB"/>
              <a:t>less sensitive to noise</a:t>
            </a:r>
          </a:p>
          <a:p>
            <a:pPr lvl="2">
              <a:lnSpc>
                <a:spcPct val="110000"/>
              </a:lnSpc>
            </a:pPr>
            <a:r>
              <a:rPr lang="en-GB"/>
              <a:t>Smoothing </a:t>
            </a:r>
            <a:r>
              <a:rPr lang="en-US"/>
              <a:t>with gaussian, then computing1</a:t>
            </a:r>
            <a:r>
              <a:rPr lang="en-US" baseline="30000"/>
              <a:t>st</a:t>
            </a:r>
            <a:r>
              <a:rPr lang="en-US"/>
              <a:t> derivative</a:t>
            </a:r>
            <a:endParaRPr lang="en-US" sz="2000"/>
          </a:p>
          <a:p>
            <a:pPr>
              <a:lnSpc>
                <a:spcPct val="110000"/>
              </a:lnSpc>
            </a:pPr>
            <a:endParaRPr lang="vi-VN"/>
          </a:p>
        </p:txBody>
      </p:sp>
      <p:sp>
        <p:nvSpPr>
          <p:cNvPr id="4" name="Slide Number Placeholder 3">
            <a:extLst>
              <a:ext uri="{FF2B5EF4-FFF2-40B4-BE49-F238E27FC236}">
                <a16:creationId xmlns:a16="http://schemas.microsoft.com/office/drawing/2014/main" id="{CD87F52B-9F2E-164B-A332-E18E642B043F}"/>
              </a:ext>
            </a:extLst>
          </p:cNvPr>
          <p:cNvSpPr>
            <a:spLocks noGrp="1"/>
          </p:cNvSpPr>
          <p:nvPr>
            <p:ph type="sldNum" sz="quarter" idx="12"/>
          </p:nvPr>
        </p:nvSpPr>
        <p:spPr/>
        <p:txBody>
          <a:bodyPr/>
          <a:lstStyle/>
          <a:p>
            <a:fld id="{62D56ECA-4C16-4208-B374-27591EF545A3}" type="slidenum">
              <a:rPr lang="en-US" smtClean="0"/>
              <a:pPr/>
              <a:t>70</a:t>
            </a:fld>
            <a:endParaRPr lang="en-US"/>
          </a:p>
        </p:txBody>
      </p:sp>
      <p:cxnSp>
        <p:nvCxnSpPr>
          <p:cNvPr id="7" name="Straight Connector 6"/>
          <p:cNvCxnSpPr/>
          <p:nvPr/>
        </p:nvCxnSpPr>
        <p:spPr>
          <a:xfrm>
            <a:off x="568680" y="1219200"/>
            <a:ext cx="8305800" cy="0"/>
          </a:xfrm>
          <a:prstGeom prst="line">
            <a:avLst/>
          </a:prstGeom>
        </p:spPr>
        <p:style>
          <a:lnRef idx="2">
            <a:schemeClr val="accent1"/>
          </a:lnRef>
          <a:fillRef idx="0">
            <a:schemeClr val="accent1"/>
          </a:fillRef>
          <a:effectRef idx="1">
            <a:schemeClr val="accent1"/>
          </a:effectRef>
          <a:fontRef idx="minor">
            <a:schemeClr val="tx1"/>
          </a:fontRef>
        </p:style>
      </p:cxnSp>
      <p:sp>
        <p:nvSpPr>
          <p:cNvPr id="8" name="Rectangle 2">
            <a:extLst>
              <a:ext uri="{FF2B5EF4-FFF2-40B4-BE49-F238E27FC236}">
                <a16:creationId xmlns:a16="http://schemas.microsoft.com/office/drawing/2014/main" id="{87BF5393-3915-4A33-8C66-C36C1802C84E}"/>
              </a:ext>
            </a:extLst>
          </p:cNvPr>
          <p:cNvSpPr txBox="1">
            <a:spLocks/>
          </p:cNvSpPr>
          <p:nvPr/>
        </p:nvSpPr>
        <p:spPr>
          <a:xfrm>
            <a:off x="609600" y="1559855"/>
            <a:ext cx="8451955" cy="4937960"/>
          </a:xfrm>
          <a:prstGeom prst="rect">
            <a:avLst/>
          </a:prstGeom>
        </p:spPr>
        <p:txBody>
          <a:bodyPr vert="horz" lIns="91440" tIns="45720" rIns="91440" bIns="45720" rtlCol="0">
            <a:normAutofit/>
          </a:bodyPr>
          <a:lstStyle>
            <a:lvl1pPr marL="228600" indent="-228600" algn="l" defTabSz="914400" rtl="0" eaLnBrk="1" latinLnBrk="0" hangingPunct="1">
              <a:spcBef>
                <a:spcPts val="1800"/>
              </a:spcBef>
              <a:buClr>
                <a:schemeClr val="accent1"/>
              </a:buClr>
              <a:buSzPct val="100000"/>
              <a:buFont typeface="Wingdings 2" pitchFamily="18" charset="2"/>
              <a:buChar char="¡"/>
              <a:defRPr sz="1800" kern="1200">
                <a:solidFill>
                  <a:schemeClr val="tx2"/>
                </a:solidFill>
                <a:latin typeface="+mn-lt"/>
                <a:ea typeface="+mn-ea"/>
                <a:cs typeface="+mn-cs"/>
              </a:defRPr>
            </a:lvl1pPr>
            <a:lvl2pPr marL="457200" indent="-228600" algn="l" defTabSz="914400" rtl="0" eaLnBrk="1" latinLnBrk="0" hangingPunct="1">
              <a:spcBef>
                <a:spcPts val="600"/>
              </a:spcBef>
              <a:buClr>
                <a:schemeClr val="accent1">
                  <a:lumMod val="50000"/>
                </a:schemeClr>
              </a:buClr>
              <a:buSzPct val="100000"/>
              <a:buFont typeface="Wingdings 2" pitchFamily="18" charset="2"/>
              <a:buChar char="¡"/>
              <a:defRPr sz="1800" kern="1200">
                <a:solidFill>
                  <a:schemeClr val="tx2"/>
                </a:solidFill>
                <a:latin typeface="+mn-lt"/>
                <a:ea typeface="+mn-ea"/>
                <a:cs typeface="+mn-cs"/>
              </a:defRPr>
            </a:lvl2pPr>
            <a:lvl3pPr marL="685800" indent="-228600" algn="l" defTabSz="914400" rtl="0" eaLnBrk="1" latinLnBrk="0" hangingPunct="1">
              <a:spcBef>
                <a:spcPts val="600"/>
              </a:spcBef>
              <a:buClr>
                <a:schemeClr val="accent1"/>
              </a:buClr>
              <a:buSzPct val="100000"/>
              <a:buFont typeface="Wingdings 2" pitchFamily="18" charset="2"/>
              <a:buChar char="¡"/>
              <a:defRPr sz="1800" kern="1200">
                <a:solidFill>
                  <a:schemeClr val="tx2"/>
                </a:solidFill>
                <a:latin typeface="+mn-lt"/>
                <a:ea typeface="+mn-ea"/>
                <a:cs typeface="+mn-cs"/>
              </a:defRPr>
            </a:lvl3pPr>
            <a:lvl4pPr marL="914400" indent="-228600" algn="l" defTabSz="914400" rtl="0" eaLnBrk="1" latinLnBrk="0" hangingPunct="1">
              <a:spcBef>
                <a:spcPts val="600"/>
              </a:spcBef>
              <a:buClr>
                <a:schemeClr val="accent1">
                  <a:lumMod val="50000"/>
                </a:schemeClr>
              </a:buClr>
              <a:buSzPct val="100000"/>
              <a:buFont typeface="Wingdings 2" pitchFamily="18" charset="2"/>
              <a:buChar char="¡"/>
              <a:defRPr sz="1800" kern="1200">
                <a:solidFill>
                  <a:schemeClr val="tx2"/>
                </a:solidFill>
                <a:latin typeface="+mn-lt"/>
                <a:ea typeface="+mn-ea"/>
                <a:cs typeface="+mn-cs"/>
              </a:defRPr>
            </a:lvl4pPr>
            <a:lvl5pPr marL="1143000" indent="-228600" algn="l" defTabSz="914400" rtl="0" eaLnBrk="1" latinLnBrk="0" hangingPunct="1">
              <a:spcBef>
                <a:spcPts val="600"/>
              </a:spcBef>
              <a:buClr>
                <a:schemeClr val="accent1"/>
              </a:buClr>
              <a:buSzPct val="100000"/>
              <a:buFont typeface="Wingdings 2" pitchFamily="18" charset="2"/>
              <a:buChar char="¡"/>
              <a:defRPr sz="1800" kern="1200">
                <a:solidFill>
                  <a:schemeClr val="tx2"/>
                </a:solidFill>
                <a:latin typeface="+mn-lt"/>
                <a:ea typeface="+mn-ea"/>
                <a:cs typeface="+mn-cs"/>
              </a:defRPr>
            </a:lvl5pPr>
            <a:lvl6pPr marL="1377950" indent="-228600" algn="l" defTabSz="914400" rtl="0" eaLnBrk="1" latinLnBrk="0" hangingPunct="1">
              <a:spcBef>
                <a:spcPct val="20000"/>
              </a:spcBef>
              <a:buClr>
                <a:schemeClr val="accent1">
                  <a:lumMod val="50000"/>
                </a:schemeClr>
              </a:buClr>
              <a:buFont typeface="Wingdings 2" pitchFamily="18" charset="2"/>
              <a:buChar char=""/>
              <a:defRPr lang="en-US" sz="1800" kern="1200">
                <a:solidFill>
                  <a:schemeClr val="tx2"/>
                </a:solidFill>
                <a:latin typeface="+mn-lt"/>
                <a:ea typeface="+mn-ea"/>
                <a:cs typeface="+mn-cs"/>
              </a:defRPr>
            </a:lvl6pPr>
            <a:lvl7pPr marL="1603375" indent="-228600" algn="l" defTabSz="914400" rtl="0" eaLnBrk="1" latinLnBrk="0" hangingPunct="1">
              <a:spcBef>
                <a:spcPct val="20000"/>
              </a:spcBef>
              <a:buClr>
                <a:schemeClr val="accent1"/>
              </a:buClr>
              <a:buFont typeface="Wingdings 2" pitchFamily="18" charset="2"/>
              <a:buChar char=""/>
              <a:defRPr lang="en-US" sz="1800" kern="1200">
                <a:solidFill>
                  <a:schemeClr val="tx2"/>
                </a:solidFill>
                <a:latin typeface="+mn-lt"/>
                <a:ea typeface="+mn-ea"/>
                <a:cs typeface="+mn-cs"/>
              </a:defRPr>
            </a:lvl7pPr>
            <a:lvl8pPr marL="1830388" indent="-228600" algn="l" defTabSz="914400" rtl="0" eaLnBrk="1" latinLnBrk="0" hangingPunct="1">
              <a:spcBef>
                <a:spcPct val="20000"/>
              </a:spcBef>
              <a:buClr>
                <a:schemeClr val="accent1">
                  <a:lumMod val="50000"/>
                </a:schemeClr>
              </a:buClr>
              <a:buFont typeface="Wingdings 2" pitchFamily="18" charset="2"/>
              <a:buChar char=""/>
              <a:defRPr lang="en-US" sz="1800" kern="1200">
                <a:solidFill>
                  <a:schemeClr val="tx2"/>
                </a:solidFill>
                <a:latin typeface="+mn-lt"/>
                <a:ea typeface="+mn-ea"/>
                <a:cs typeface="+mn-cs"/>
              </a:defRPr>
            </a:lvl8pPr>
            <a:lvl9pPr marL="2057400" indent="-228600" algn="l" defTabSz="914400" rtl="0" eaLnBrk="1" latinLnBrk="0" hangingPunct="1">
              <a:spcBef>
                <a:spcPct val="20000"/>
              </a:spcBef>
              <a:buClr>
                <a:schemeClr val="accent1"/>
              </a:buClr>
              <a:buFont typeface="Wingdings 2" pitchFamily="18" charset="2"/>
              <a:buChar char=""/>
              <a:defRPr lang="en-US" sz="1800" kern="1200">
                <a:solidFill>
                  <a:schemeClr val="tx2"/>
                </a:solidFill>
                <a:latin typeface="+mn-lt"/>
                <a:ea typeface="+mn-ea"/>
                <a:cs typeface="+mn-cs"/>
              </a:defRPr>
            </a:lvl9pPr>
          </a:lstStyle>
          <a:p>
            <a:pPr lvl="2">
              <a:spcBef>
                <a:spcPts val="1200"/>
              </a:spcBef>
            </a:pPr>
            <a:endParaRPr lang="en-US" sz="2200"/>
          </a:p>
        </p:txBody>
      </p:sp>
      <p:pic>
        <p:nvPicPr>
          <p:cNvPr id="6" name="Picture 5">
            <a:extLst>
              <a:ext uri="{FF2B5EF4-FFF2-40B4-BE49-F238E27FC236}">
                <a16:creationId xmlns:a16="http://schemas.microsoft.com/office/drawing/2014/main" id="{D2AB3397-07EE-494F-A21D-B9E8F88BD5CA}"/>
              </a:ext>
            </a:extLst>
          </p:cNvPr>
          <p:cNvPicPr>
            <a:picLocks noChangeAspect="1"/>
          </p:cNvPicPr>
          <p:nvPr/>
        </p:nvPicPr>
        <p:blipFill>
          <a:blip r:embed="rId3"/>
          <a:stretch>
            <a:fillRect/>
          </a:stretch>
        </p:blipFill>
        <p:spPr>
          <a:xfrm>
            <a:off x="5548750" y="1938060"/>
            <a:ext cx="810834" cy="806813"/>
          </a:xfrm>
          <a:prstGeom prst="rect">
            <a:avLst/>
          </a:prstGeom>
        </p:spPr>
      </p:pic>
      <p:pic>
        <p:nvPicPr>
          <p:cNvPr id="14" name="Picture 13">
            <a:extLst>
              <a:ext uri="{FF2B5EF4-FFF2-40B4-BE49-F238E27FC236}">
                <a16:creationId xmlns:a16="http://schemas.microsoft.com/office/drawing/2014/main" id="{72B58A5D-697B-4A87-9D2F-AACBEF6A9130}"/>
              </a:ext>
            </a:extLst>
          </p:cNvPr>
          <p:cNvPicPr>
            <a:picLocks noChangeAspect="1"/>
          </p:cNvPicPr>
          <p:nvPr/>
        </p:nvPicPr>
        <p:blipFill>
          <a:blip r:embed="rId4"/>
          <a:stretch>
            <a:fillRect/>
          </a:stretch>
        </p:blipFill>
        <p:spPr>
          <a:xfrm>
            <a:off x="7266620" y="1949486"/>
            <a:ext cx="813892" cy="811951"/>
          </a:xfrm>
          <a:prstGeom prst="rect">
            <a:avLst/>
          </a:prstGeom>
        </p:spPr>
      </p:pic>
      <p:pic>
        <p:nvPicPr>
          <p:cNvPr id="15" name="Picture 14">
            <a:extLst>
              <a:ext uri="{FF2B5EF4-FFF2-40B4-BE49-F238E27FC236}">
                <a16:creationId xmlns:a16="http://schemas.microsoft.com/office/drawing/2014/main" id="{DB3DC160-D20E-409C-95D4-8BB89762EDA0}"/>
              </a:ext>
            </a:extLst>
          </p:cNvPr>
          <p:cNvPicPr>
            <a:picLocks noChangeAspect="1"/>
          </p:cNvPicPr>
          <p:nvPr/>
        </p:nvPicPr>
        <p:blipFill>
          <a:blip r:embed="rId5"/>
          <a:stretch>
            <a:fillRect/>
          </a:stretch>
        </p:blipFill>
        <p:spPr>
          <a:xfrm>
            <a:off x="5228535" y="2991401"/>
            <a:ext cx="1472282" cy="1372740"/>
          </a:xfrm>
          <a:prstGeom prst="rect">
            <a:avLst/>
          </a:prstGeom>
        </p:spPr>
      </p:pic>
      <p:pic>
        <p:nvPicPr>
          <p:cNvPr id="16" name="Picture 15">
            <a:extLst>
              <a:ext uri="{FF2B5EF4-FFF2-40B4-BE49-F238E27FC236}">
                <a16:creationId xmlns:a16="http://schemas.microsoft.com/office/drawing/2014/main" id="{945766D6-927E-4F7D-BBA1-A44123B0DFFB}"/>
              </a:ext>
            </a:extLst>
          </p:cNvPr>
          <p:cNvPicPr>
            <a:picLocks noChangeAspect="1"/>
          </p:cNvPicPr>
          <p:nvPr/>
        </p:nvPicPr>
        <p:blipFill>
          <a:blip r:embed="rId6"/>
          <a:stretch>
            <a:fillRect/>
          </a:stretch>
        </p:blipFill>
        <p:spPr>
          <a:xfrm>
            <a:off x="7089912" y="3041879"/>
            <a:ext cx="1429694" cy="1372740"/>
          </a:xfrm>
          <a:prstGeom prst="rect">
            <a:avLst/>
          </a:prstGeom>
        </p:spPr>
      </p:pic>
      <p:pic>
        <p:nvPicPr>
          <p:cNvPr id="17" name="Picture 16">
            <a:extLst>
              <a:ext uri="{FF2B5EF4-FFF2-40B4-BE49-F238E27FC236}">
                <a16:creationId xmlns:a16="http://schemas.microsoft.com/office/drawing/2014/main" id="{A0BF294D-5293-4C2D-AB34-4CA791CA7B25}"/>
              </a:ext>
            </a:extLst>
          </p:cNvPr>
          <p:cNvPicPr>
            <a:picLocks noChangeAspect="1"/>
          </p:cNvPicPr>
          <p:nvPr/>
        </p:nvPicPr>
        <p:blipFill>
          <a:blip r:embed="rId7"/>
          <a:stretch>
            <a:fillRect/>
          </a:stretch>
        </p:blipFill>
        <p:spPr>
          <a:xfrm>
            <a:off x="5236628" y="4655185"/>
            <a:ext cx="1472283" cy="1479707"/>
          </a:xfrm>
          <a:prstGeom prst="rect">
            <a:avLst/>
          </a:prstGeom>
        </p:spPr>
      </p:pic>
      <p:pic>
        <p:nvPicPr>
          <p:cNvPr id="18" name="Picture 17">
            <a:extLst>
              <a:ext uri="{FF2B5EF4-FFF2-40B4-BE49-F238E27FC236}">
                <a16:creationId xmlns:a16="http://schemas.microsoft.com/office/drawing/2014/main" id="{596E632A-AA02-43AF-B0BB-D313F5BCFC50}"/>
              </a:ext>
            </a:extLst>
          </p:cNvPr>
          <p:cNvPicPr>
            <a:picLocks noChangeAspect="1"/>
          </p:cNvPicPr>
          <p:nvPr/>
        </p:nvPicPr>
        <p:blipFill>
          <a:blip r:embed="rId8"/>
          <a:stretch>
            <a:fillRect/>
          </a:stretch>
        </p:blipFill>
        <p:spPr>
          <a:xfrm>
            <a:off x="7103113" y="4724656"/>
            <a:ext cx="1445603" cy="1442544"/>
          </a:xfrm>
          <a:prstGeom prst="rect">
            <a:avLst/>
          </a:prstGeom>
        </p:spPr>
      </p:pic>
      <p:sp>
        <p:nvSpPr>
          <p:cNvPr id="19" name="TextBox 18">
            <a:extLst>
              <a:ext uri="{FF2B5EF4-FFF2-40B4-BE49-F238E27FC236}">
                <a16:creationId xmlns:a16="http://schemas.microsoft.com/office/drawing/2014/main" id="{8AD462BD-09FE-47F3-A97A-86DCE8012F6A}"/>
              </a:ext>
            </a:extLst>
          </p:cNvPr>
          <p:cNvSpPr txBox="1"/>
          <p:nvPr/>
        </p:nvSpPr>
        <p:spPr>
          <a:xfrm>
            <a:off x="5794512" y="6071228"/>
            <a:ext cx="319318" cy="369332"/>
          </a:xfrm>
          <a:prstGeom prst="rect">
            <a:avLst/>
          </a:prstGeom>
          <a:noFill/>
        </p:spPr>
        <p:txBody>
          <a:bodyPr wrap="none" rtlCol="0">
            <a:spAutoFit/>
          </a:bodyPr>
          <a:lstStyle/>
          <a:p>
            <a:r>
              <a:rPr lang="en-US" b="1"/>
              <a:t>y</a:t>
            </a:r>
          </a:p>
        </p:txBody>
      </p:sp>
      <p:sp>
        <p:nvSpPr>
          <p:cNvPr id="20" name="TextBox 19">
            <a:extLst>
              <a:ext uri="{FF2B5EF4-FFF2-40B4-BE49-F238E27FC236}">
                <a16:creationId xmlns:a16="http://schemas.microsoft.com/office/drawing/2014/main" id="{111D122D-C415-4F6A-8BCF-C6A0DD30811D}"/>
              </a:ext>
            </a:extLst>
          </p:cNvPr>
          <p:cNvSpPr txBox="1"/>
          <p:nvPr/>
        </p:nvSpPr>
        <p:spPr>
          <a:xfrm>
            <a:off x="7632838" y="6059560"/>
            <a:ext cx="319318" cy="369332"/>
          </a:xfrm>
          <a:prstGeom prst="rect">
            <a:avLst/>
          </a:prstGeom>
          <a:noFill/>
        </p:spPr>
        <p:txBody>
          <a:bodyPr wrap="none" rtlCol="0">
            <a:spAutoFit/>
          </a:bodyPr>
          <a:lstStyle/>
          <a:p>
            <a:r>
              <a:rPr lang="en-US" b="1"/>
              <a:t>x</a:t>
            </a:r>
          </a:p>
        </p:txBody>
      </p:sp>
    </p:spTree>
    <p:extLst>
      <p:ext uri="{BB962C8B-B14F-4D97-AF65-F5344CB8AC3E}">
        <p14:creationId xmlns:p14="http://schemas.microsoft.com/office/powerpoint/2010/main" val="318147276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p:txBody>
          <a:bodyPr>
            <a:normAutofit/>
          </a:bodyPr>
          <a:lstStyle/>
          <a:p>
            <a:r>
              <a:rPr lang="en-GB" sz="3200"/>
              <a:t>Edge detection </a:t>
            </a:r>
            <a:r>
              <a:rPr lang="en-US" sz="3200"/>
              <a:t>with first derivatives</a:t>
            </a:r>
            <a:endParaRPr lang="en-US" sz="3000" dirty="0"/>
          </a:p>
        </p:txBody>
      </p:sp>
      <p:sp>
        <p:nvSpPr>
          <p:cNvPr id="4" name="Slide Number Placeholder 3">
            <a:extLst>
              <a:ext uri="{FF2B5EF4-FFF2-40B4-BE49-F238E27FC236}">
                <a16:creationId xmlns:a16="http://schemas.microsoft.com/office/drawing/2014/main" id="{CD87F52B-9F2E-164B-A332-E18E642B043F}"/>
              </a:ext>
            </a:extLst>
          </p:cNvPr>
          <p:cNvSpPr>
            <a:spLocks noGrp="1"/>
          </p:cNvSpPr>
          <p:nvPr>
            <p:ph type="sldNum" sz="quarter" idx="12"/>
          </p:nvPr>
        </p:nvSpPr>
        <p:spPr/>
        <p:txBody>
          <a:bodyPr/>
          <a:lstStyle/>
          <a:p>
            <a:fld id="{62D56ECA-4C16-4208-B374-27591EF545A3}" type="slidenum">
              <a:rPr lang="en-US" smtClean="0"/>
              <a:pPr/>
              <a:t>71</a:t>
            </a:fld>
            <a:endParaRPr lang="en-US"/>
          </a:p>
        </p:txBody>
      </p:sp>
      <p:sp>
        <p:nvSpPr>
          <p:cNvPr id="5" name="Rectangle 4"/>
          <p:cNvSpPr/>
          <p:nvPr/>
        </p:nvSpPr>
        <p:spPr>
          <a:xfrm>
            <a:off x="8001000" y="1066800"/>
            <a:ext cx="1066800" cy="990600"/>
          </a:xfrm>
          <a:prstGeom prst="rect">
            <a:avLst/>
          </a:prstGeom>
          <a:solidFill>
            <a:srgbClr val="FFFF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 name="Straight Connector 6"/>
          <p:cNvCxnSpPr/>
          <p:nvPr/>
        </p:nvCxnSpPr>
        <p:spPr>
          <a:xfrm>
            <a:off x="568680" y="1219200"/>
            <a:ext cx="8305800" cy="0"/>
          </a:xfrm>
          <a:prstGeom prst="line">
            <a:avLst/>
          </a:prstGeom>
        </p:spPr>
        <p:style>
          <a:lnRef idx="2">
            <a:schemeClr val="accent1"/>
          </a:lnRef>
          <a:fillRef idx="0">
            <a:schemeClr val="accent1"/>
          </a:fillRef>
          <a:effectRef idx="1">
            <a:schemeClr val="accent1"/>
          </a:effectRef>
          <a:fontRef idx="minor">
            <a:schemeClr val="tx1"/>
          </a:fontRef>
        </p:style>
      </p:cxnSp>
      <p:sp>
        <p:nvSpPr>
          <p:cNvPr id="8" name="Rectangle 2">
            <a:extLst>
              <a:ext uri="{FF2B5EF4-FFF2-40B4-BE49-F238E27FC236}">
                <a16:creationId xmlns:a16="http://schemas.microsoft.com/office/drawing/2014/main" id="{87BF5393-3915-4A33-8C66-C36C1802C84E}"/>
              </a:ext>
            </a:extLst>
          </p:cNvPr>
          <p:cNvSpPr txBox="1">
            <a:spLocks/>
          </p:cNvSpPr>
          <p:nvPr/>
        </p:nvSpPr>
        <p:spPr>
          <a:xfrm>
            <a:off x="609600" y="1559855"/>
            <a:ext cx="8451955" cy="4937960"/>
          </a:xfrm>
          <a:prstGeom prst="rect">
            <a:avLst/>
          </a:prstGeom>
        </p:spPr>
        <p:txBody>
          <a:bodyPr vert="horz" lIns="91440" tIns="45720" rIns="91440" bIns="45720" rtlCol="0">
            <a:normAutofit/>
          </a:bodyPr>
          <a:lstStyle>
            <a:lvl1pPr marL="228600" indent="-228600" algn="l" defTabSz="914400" rtl="0" eaLnBrk="1" latinLnBrk="0" hangingPunct="1">
              <a:spcBef>
                <a:spcPts val="1800"/>
              </a:spcBef>
              <a:buClr>
                <a:schemeClr val="accent1"/>
              </a:buClr>
              <a:buSzPct val="100000"/>
              <a:buFont typeface="Wingdings 2" pitchFamily="18" charset="2"/>
              <a:buChar char="¡"/>
              <a:defRPr sz="1800" kern="1200">
                <a:solidFill>
                  <a:schemeClr val="tx2"/>
                </a:solidFill>
                <a:latin typeface="+mn-lt"/>
                <a:ea typeface="+mn-ea"/>
                <a:cs typeface="+mn-cs"/>
              </a:defRPr>
            </a:lvl1pPr>
            <a:lvl2pPr marL="457200" indent="-228600" algn="l" defTabSz="914400" rtl="0" eaLnBrk="1" latinLnBrk="0" hangingPunct="1">
              <a:spcBef>
                <a:spcPts val="600"/>
              </a:spcBef>
              <a:buClr>
                <a:schemeClr val="accent1">
                  <a:lumMod val="50000"/>
                </a:schemeClr>
              </a:buClr>
              <a:buSzPct val="100000"/>
              <a:buFont typeface="Wingdings 2" pitchFamily="18" charset="2"/>
              <a:buChar char="¡"/>
              <a:defRPr sz="1800" kern="1200">
                <a:solidFill>
                  <a:schemeClr val="tx2"/>
                </a:solidFill>
                <a:latin typeface="+mn-lt"/>
                <a:ea typeface="+mn-ea"/>
                <a:cs typeface="+mn-cs"/>
              </a:defRPr>
            </a:lvl2pPr>
            <a:lvl3pPr marL="685800" indent="-228600" algn="l" defTabSz="914400" rtl="0" eaLnBrk="1" latinLnBrk="0" hangingPunct="1">
              <a:spcBef>
                <a:spcPts val="600"/>
              </a:spcBef>
              <a:buClr>
                <a:schemeClr val="accent1"/>
              </a:buClr>
              <a:buSzPct val="100000"/>
              <a:buFont typeface="Wingdings 2" pitchFamily="18" charset="2"/>
              <a:buChar char="¡"/>
              <a:defRPr sz="1800" kern="1200">
                <a:solidFill>
                  <a:schemeClr val="tx2"/>
                </a:solidFill>
                <a:latin typeface="+mn-lt"/>
                <a:ea typeface="+mn-ea"/>
                <a:cs typeface="+mn-cs"/>
              </a:defRPr>
            </a:lvl3pPr>
            <a:lvl4pPr marL="914400" indent="-228600" algn="l" defTabSz="914400" rtl="0" eaLnBrk="1" latinLnBrk="0" hangingPunct="1">
              <a:spcBef>
                <a:spcPts val="600"/>
              </a:spcBef>
              <a:buClr>
                <a:schemeClr val="accent1">
                  <a:lumMod val="50000"/>
                </a:schemeClr>
              </a:buClr>
              <a:buSzPct val="100000"/>
              <a:buFont typeface="Wingdings 2" pitchFamily="18" charset="2"/>
              <a:buChar char="¡"/>
              <a:defRPr sz="1800" kern="1200">
                <a:solidFill>
                  <a:schemeClr val="tx2"/>
                </a:solidFill>
                <a:latin typeface="+mn-lt"/>
                <a:ea typeface="+mn-ea"/>
                <a:cs typeface="+mn-cs"/>
              </a:defRPr>
            </a:lvl4pPr>
            <a:lvl5pPr marL="1143000" indent="-228600" algn="l" defTabSz="914400" rtl="0" eaLnBrk="1" latinLnBrk="0" hangingPunct="1">
              <a:spcBef>
                <a:spcPts val="600"/>
              </a:spcBef>
              <a:buClr>
                <a:schemeClr val="accent1"/>
              </a:buClr>
              <a:buSzPct val="100000"/>
              <a:buFont typeface="Wingdings 2" pitchFamily="18" charset="2"/>
              <a:buChar char="¡"/>
              <a:defRPr sz="1800" kern="1200">
                <a:solidFill>
                  <a:schemeClr val="tx2"/>
                </a:solidFill>
                <a:latin typeface="+mn-lt"/>
                <a:ea typeface="+mn-ea"/>
                <a:cs typeface="+mn-cs"/>
              </a:defRPr>
            </a:lvl5pPr>
            <a:lvl6pPr marL="1377950" indent="-228600" algn="l" defTabSz="914400" rtl="0" eaLnBrk="1" latinLnBrk="0" hangingPunct="1">
              <a:spcBef>
                <a:spcPct val="20000"/>
              </a:spcBef>
              <a:buClr>
                <a:schemeClr val="accent1">
                  <a:lumMod val="50000"/>
                </a:schemeClr>
              </a:buClr>
              <a:buFont typeface="Wingdings 2" pitchFamily="18" charset="2"/>
              <a:buChar char=""/>
              <a:defRPr lang="en-US" sz="1800" kern="1200">
                <a:solidFill>
                  <a:schemeClr val="tx2"/>
                </a:solidFill>
                <a:latin typeface="+mn-lt"/>
                <a:ea typeface="+mn-ea"/>
                <a:cs typeface="+mn-cs"/>
              </a:defRPr>
            </a:lvl6pPr>
            <a:lvl7pPr marL="1603375" indent="-228600" algn="l" defTabSz="914400" rtl="0" eaLnBrk="1" latinLnBrk="0" hangingPunct="1">
              <a:spcBef>
                <a:spcPct val="20000"/>
              </a:spcBef>
              <a:buClr>
                <a:schemeClr val="accent1"/>
              </a:buClr>
              <a:buFont typeface="Wingdings 2" pitchFamily="18" charset="2"/>
              <a:buChar char=""/>
              <a:defRPr lang="en-US" sz="1800" kern="1200">
                <a:solidFill>
                  <a:schemeClr val="tx2"/>
                </a:solidFill>
                <a:latin typeface="+mn-lt"/>
                <a:ea typeface="+mn-ea"/>
                <a:cs typeface="+mn-cs"/>
              </a:defRPr>
            </a:lvl7pPr>
            <a:lvl8pPr marL="1830388" indent="-228600" algn="l" defTabSz="914400" rtl="0" eaLnBrk="1" latinLnBrk="0" hangingPunct="1">
              <a:spcBef>
                <a:spcPct val="20000"/>
              </a:spcBef>
              <a:buClr>
                <a:schemeClr val="accent1">
                  <a:lumMod val="50000"/>
                </a:schemeClr>
              </a:buClr>
              <a:buFont typeface="Wingdings 2" pitchFamily="18" charset="2"/>
              <a:buChar char=""/>
              <a:defRPr lang="en-US" sz="1800" kern="1200">
                <a:solidFill>
                  <a:schemeClr val="tx2"/>
                </a:solidFill>
                <a:latin typeface="+mn-lt"/>
                <a:ea typeface="+mn-ea"/>
                <a:cs typeface="+mn-cs"/>
              </a:defRPr>
            </a:lvl8pPr>
            <a:lvl9pPr marL="2057400" indent="-228600" algn="l" defTabSz="914400" rtl="0" eaLnBrk="1" latinLnBrk="0" hangingPunct="1">
              <a:spcBef>
                <a:spcPct val="20000"/>
              </a:spcBef>
              <a:buClr>
                <a:schemeClr val="accent1"/>
              </a:buClr>
              <a:buFont typeface="Wingdings 2" pitchFamily="18" charset="2"/>
              <a:buChar char=""/>
              <a:defRPr lang="en-US" sz="1800" kern="1200">
                <a:solidFill>
                  <a:schemeClr val="tx2"/>
                </a:solidFill>
                <a:latin typeface="+mn-lt"/>
                <a:ea typeface="+mn-ea"/>
                <a:cs typeface="+mn-cs"/>
              </a:defRPr>
            </a:lvl9pPr>
          </a:lstStyle>
          <a:p>
            <a:pPr lvl="2">
              <a:spcBef>
                <a:spcPts val="1200"/>
              </a:spcBef>
            </a:pPr>
            <a:endParaRPr lang="en-US" sz="2200"/>
          </a:p>
        </p:txBody>
      </p:sp>
      <p:pic>
        <p:nvPicPr>
          <p:cNvPr id="3" name="Picture 2">
            <a:extLst>
              <a:ext uri="{FF2B5EF4-FFF2-40B4-BE49-F238E27FC236}">
                <a16:creationId xmlns:a16="http://schemas.microsoft.com/office/drawing/2014/main" id="{780DA6C0-71AE-4208-BFBC-B575DECE66DD}"/>
              </a:ext>
            </a:extLst>
          </p:cNvPr>
          <p:cNvPicPr>
            <a:picLocks noChangeAspect="1"/>
          </p:cNvPicPr>
          <p:nvPr/>
        </p:nvPicPr>
        <p:blipFill>
          <a:blip r:embed="rId3"/>
          <a:stretch>
            <a:fillRect/>
          </a:stretch>
        </p:blipFill>
        <p:spPr>
          <a:xfrm>
            <a:off x="482489" y="3049751"/>
            <a:ext cx="8578683" cy="3107228"/>
          </a:xfrm>
          <a:prstGeom prst="rect">
            <a:avLst/>
          </a:prstGeom>
        </p:spPr>
      </p:pic>
      <p:pic>
        <p:nvPicPr>
          <p:cNvPr id="10" name="Picture 9">
            <a:extLst>
              <a:ext uri="{FF2B5EF4-FFF2-40B4-BE49-F238E27FC236}">
                <a16:creationId xmlns:a16="http://schemas.microsoft.com/office/drawing/2014/main" id="{86482A27-64B3-4F8A-8AB7-8BCABB3E284D}"/>
              </a:ext>
            </a:extLst>
          </p:cNvPr>
          <p:cNvPicPr>
            <a:picLocks noChangeAspect="1"/>
          </p:cNvPicPr>
          <p:nvPr/>
        </p:nvPicPr>
        <p:blipFill>
          <a:blip r:embed="rId4"/>
          <a:stretch>
            <a:fillRect/>
          </a:stretch>
        </p:blipFill>
        <p:spPr>
          <a:xfrm>
            <a:off x="687054" y="1442174"/>
            <a:ext cx="7691819" cy="1412513"/>
          </a:xfrm>
          <a:prstGeom prst="rect">
            <a:avLst/>
          </a:prstGeom>
        </p:spPr>
      </p:pic>
    </p:spTree>
    <p:extLst>
      <p:ext uri="{BB962C8B-B14F-4D97-AF65-F5344CB8AC3E}">
        <p14:creationId xmlns:p14="http://schemas.microsoft.com/office/powerpoint/2010/main" val="233635770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p:txBody>
          <a:bodyPr>
            <a:normAutofit/>
          </a:bodyPr>
          <a:lstStyle/>
          <a:p>
            <a:r>
              <a:rPr lang="en-US" sz="3000"/>
              <a:t>Image derivatives</a:t>
            </a:r>
            <a:endParaRPr lang="en-US" sz="3000" dirty="0"/>
          </a:p>
        </p:txBody>
      </p:sp>
      <p:sp>
        <p:nvSpPr>
          <p:cNvPr id="6" name="Content Placeholder 5">
            <a:extLst>
              <a:ext uri="{FF2B5EF4-FFF2-40B4-BE49-F238E27FC236}">
                <a16:creationId xmlns:a16="http://schemas.microsoft.com/office/drawing/2014/main" id="{07CA1CB2-5DD4-4F2E-BD5D-FB1CF2EF788B}"/>
              </a:ext>
            </a:extLst>
          </p:cNvPr>
          <p:cNvSpPr>
            <a:spLocks noGrp="1"/>
          </p:cNvSpPr>
          <p:nvPr>
            <p:ph idx="1"/>
          </p:nvPr>
        </p:nvSpPr>
        <p:spPr/>
        <p:txBody>
          <a:bodyPr/>
          <a:lstStyle/>
          <a:p>
            <a:pPr>
              <a:spcBef>
                <a:spcPts val="1200"/>
              </a:spcBef>
            </a:pPr>
            <a:r>
              <a:rPr lang="en-GB" sz="2200"/>
              <a:t>1</a:t>
            </a:r>
            <a:r>
              <a:rPr lang="en-GB" sz="2200" baseline="30000"/>
              <a:t>st</a:t>
            </a:r>
            <a:r>
              <a:rPr lang="en-GB" sz="2200"/>
              <a:t> derivatives :</a:t>
            </a:r>
          </a:p>
          <a:p>
            <a:pPr lvl="1">
              <a:spcBef>
                <a:spcPts val="1200"/>
              </a:spcBef>
            </a:pPr>
            <a:endParaRPr lang="en-US" sz="2000"/>
          </a:p>
          <a:p>
            <a:endParaRPr lang="vi-VN"/>
          </a:p>
        </p:txBody>
      </p:sp>
      <p:sp>
        <p:nvSpPr>
          <p:cNvPr id="4" name="Slide Number Placeholder 3">
            <a:extLst>
              <a:ext uri="{FF2B5EF4-FFF2-40B4-BE49-F238E27FC236}">
                <a16:creationId xmlns:a16="http://schemas.microsoft.com/office/drawing/2014/main" id="{CD87F52B-9F2E-164B-A332-E18E642B043F}"/>
              </a:ext>
            </a:extLst>
          </p:cNvPr>
          <p:cNvSpPr>
            <a:spLocks noGrp="1"/>
          </p:cNvSpPr>
          <p:nvPr>
            <p:ph type="sldNum" sz="quarter" idx="12"/>
          </p:nvPr>
        </p:nvSpPr>
        <p:spPr/>
        <p:txBody>
          <a:bodyPr/>
          <a:lstStyle/>
          <a:p>
            <a:fld id="{62D56ECA-4C16-4208-B374-27591EF545A3}" type="slidenum">
              <a:rPr lang="en-US" smtClean="0"/>
              <a:pPr/>
              <a:t>72</a:t>
            </a:fld>
            <a:endParaRPr lang="en-US"/>
          </a:p>
        </p:txBody>
      </p:sp>
      <p:cxnSp>
        <p:nvCxnSpPr>
          <p:cNvPr id="7" name="Straight Connector 6"/>
          <p:cNvCxnSpPr/>
          <p:nvPr/>
        </p:nvCxnSpPr>
        <p:spPr>
          <a:xfrm>
            <a:off x="568680" y="1219200"/>
            <a:ext cx="8305800" cy="0"/>
          </a:xfrm>
          <a:prstGeom prst="line">
            <a:avLst/>
          </a:prstGeom>
        </p:spPr>
        <p:style>
          <a:lnRef idx="2">
            <a:schemeClr val="accent1"/>
          </a:lnRef>
          <a:fillRef idx="0">
            <a:schemeClr val="accent1"/>
          </a:fillRef>
          <a:effectRef idx="1">
            <a:schemeClr val="accent1"/>
          </a:effectRef>
          <a:fontRef idx="minor">
            <a:schemeClr val="tx1"/>
          </a:fontRef>
        </p:style>
      </p:cxnSp>
      <p:sp>
        <p:nvSpPr>
          <p:cNvPr id="8" name="Rectangle 2">
            <a:extLst>
              <a:ext uri="{FF2B5EF4-FFF2-40B4-BE49-F238E27FC236}">
                <a16:creationId xmlns:a16="http://schemas.microsoft.com/office/drawing/2014/main" id="{87BF5393-3915-4A33-8C66-C36C1802C84E}"/>
              </a:ext>
            </a:extLst>
          </p:cNvPr>
          <p:cNvSpPr txBox="1">
            <a:spLocks/>
          </p:cNvSpPr>
          <p:nvPr/>
        </p:nvSpPr>
        <p:spPr>
          <a:xfrm>
            <a:off x="609600" y="1559855"/>
            <a:ext cx="8451955" cy="4937960"/>
          </a:xfrm>
          <a:prstGeom prst="rect">
            <a:avLst/>
          </a:prstGeom>
        </p:spPr>
        <p:txBody>
          <a:bodyPr vert="horz" lIns="91440" tIns="45720" rIns="91440" bIns="45720" rtlCol="0">
            <a:normAutofit/>
          </a:bodyPr>
          <a:lstStyle>
            <a:lvl1pPr marL="228600" indent="-228600" algn="l" defTabSz="914400" rtl="0" eaLnBrk="1" latinLnBrk="0" hangingPunct="1">
              <a:spcBef>
                <a:spcPts val="1800"/>
              </a:spcBef>
              <a:buClr>
                <a:schemeClr val="accent1"/>
              </a:buClr>
              <a:buSzPct val="100000"/>
              <a:buFont typeface="Wingdings 2" pitchFamily="18" charset="2"/>
              <a:buChar char="¡"/>
              <a:defRPr sz="1800" kern="1200">
                <a:solidFill>
                  <a:schemeClr val="tx2"/>
                </a:solidFill>
                <a:latin typeface="+mn-lt"/>
                <a:ea typeface="+mn-ea"/>
                <a:cs typeface="+mn-cs"/>
              </a:defRPr>
            </a:lvl1pPr>
            <a:lvl2pPr marL="457200" indent="-228600" algn="l" defTabSz="914400" rtl="0" eaLnBrk="1" latinLnBrk="0" hangingPunct="1">
              <a:spcBef>
                <a:spcPts val="600"/>
              </a:spcBef>
              <a:buClr>
                <a:schemeClr val="accent1">
                  <a:lumMod val="50000"/>
                </a:schemeClr>
              </a:buClr>
              <a:buSzPct val="100000"/>
              <a:buFont typeface="Wingdings 2" pitchFamily="18" charset="2"/>
              <a:buChar char="¡"/>
              <a:defRPr sz="1800" kern="1200">
                <a:solidFill>
                  <a:schemeClr val="tx2"/>
                </a:solidFill>
                <a:latin typeface="+mn-lt"/>
                <a:ea typeface="+mn-ea"/>
                <a:cs typeface="+mn-cs"/>
              </a:defRPr>
            </a:lvl2pPr>
            <a:lvl3pPr marL="685800" indent="-228600" algn="l" defTabSz="914400" rtl="0" eaLnBrk="1" latinLnBrk="0" hangingPunct="1">
              <a:spcBef>
                <a:spcPts val="600"/>
              </a:spcBef>
              <a:buClr>
                <a:schemeClr val="accent1"/>
              </a:buClr>
              <a:buSzPct val="100000"/>
              <a:buFont typeface="Wingdings 2" pitchFamily="18" charset="2"/>
              <a:buChar char="¡"/>
              <a:defRPr sz="1800" kern="1200">
                <a:solidFill>
                  <a:schemeClr val="tx2"/>
                </a:solidFill>
                <a:latin typeface="+mn-lt"/>
                <a:ea typeface="+mn-ea"/>
                <a:cs typeface="+mn-cs"/>
              </a:defRPr>
            </a:lvl3pPr>
            <a:lvl4pPr marL="914400" indent="-228600" algn="l" defTabSz="914400" rtl="0" eaLnBrk="1" latinLnBrk="0" hangingPunct="1">
              <a:spcBef>
                <a:spcPts val="600"/>
              </a:spcBef>
              <a:buClr>
                <a:schemeClr val="accent1">
                  <a:lumMod val="50000"/>
                </a:schemeClr>
              </a:buClr>
              <a:buSzPct val="100000"/>
              <a:buFont typeface="Wingdings 2" pitchFamily="18" charset="2"/>
              <a:buChar char="¡"/>
              <a:defRPr sz="1800" kern="1200">
                <a:solidFill>
                  <a:schemeClr val="tx2"/>
                </a:solidFill>
                <a:latin typeface="+mn-lt"/>
                <a:ea typeface="+mn-ea"/>
                <a:cs typeface="+mn-cs"/>
              </a:defRPr>
            </a:lvl4pPr>
            <a:lvl5pPr marL="1143000" indent="-228600" algn="l" defTabSz="914400" rtl="0" eaLnBrk="1" latinLnBrk="0" hangingPunct="1">
              <a:spcBef>
                <a:spcPts val="600"/>
              </a:spcBef>
              <a:buClr>
                <a:schemeClr val="accent1"/>
              </a:buClr>
              <a:buSzPct val="100000"/>
              <a:buFont typeface="Wingdings 2" pitchFamily="18" charset="2"/>
              <a:buChar char="¡"/>
              <a:defRPr sz="1800" kern="1200">
                <a:solidFill>
                  <a:schemeClr val="tx2"/>
                </a:solidFill>
                <a:latin typeface="+mn-lt"/>
                <a:ea typeface="+mn-ea"/>
                <a:cs typeface="+mn-cs"/>
              </a:defRPr>
            </a:lvl5pPr>
            <a:lvl6pPr marL="1377950" indent="-228600" algn="l" defTabSz="914400" rtl="0" eaLnBrk="1" latinLnBrk="0" hangingPunct="1">
              <a:spcBef>
                <a:spcPct val="20000"/>
              </a:spcBef>
              <a:buClr>
                <a:schemeClr val="accent1">
                  <a:lumMod val="50000"/>
                </a:schemeClr>
              </a:buClr>
              <a:buFont typeface="Wingdings 2" pitchFamily="18" charset="2"/>
              <a:buChar char=""/>
              <a:defRPr lang="en-US" sz="1800" kern="1200">
                <a:solidFill>
                  <a:schemeClr val="tx2"/>
                </a:solidFill>
                <a:latin typeface="+mn-lt"/>
                <a:ea typeface="+mn-ea"/>
                <a:cs typeface="+mn-cs"/>
              </a:defRPr>
            </a:lvl6pPr>
            <a:lvl7pPr marL="1603375" indent="-228600" algn="l" defTabSz="914400" rtl="0" eaLnBrk="1" latinLnBrk="0" hangingPunct="1">
              <a:spcBef>
                <a:spcPct val="20000"/>
              </a:spcBef>
              <a:buClr>
                <a:schemeClr val="accent1"/>
              </a:buClr>
              <a:buFont typeface="Wingdings 2" pitchFamily="18" charset="2"/>
              <a:buChar char=""/>
              <a:defRPr lang="en-US" sz="1800" kern="1200">
                <a:solidFill>
                  <a:schemeClr val="tx2"/>
                </a:solidFill>
                <a:latin typeface="+mn-lt"/>
                <a:ea typeface="+mn-ea"/>
                <a:cs typeface="+mn-cs"/>
              </a:defRPr>
            </a:lvl7pPr>
            <a:lvl8pPr marL="1830388" indent="-228600" algn="l" defTabSz="914400" rtl="0" eaLnBrk="1" latinLnBrk="0" hangingPunct="1">
              <a:spcBef>
                <a:spcPct val="20000"/>
              </a:spcBef>
              <a:buClr>
                <a:schemeClr val="accent1">
                  <a:lumMod val="50000"/>
                </a:schemeClr>
              </a:buClr>
              <a:buFont typeface="Wingdings 2" pitchFamily="18" charset="2"/>
              <a:buChar char=""/>
              <a:defRPr lang="en-US" sz="1800" kern="1200">
                <a:solidFill>
                  <a:schemeClr val="tx2"/>
                </a:solidFill>
                <a:latin typeface="+mn-lt"/>
                <a:ea typeface="+mn-ea"/>
                <a:cs typeface="+mn-cs"/>
              </a:defRPr>
            </a:lvl8pPr>
            <a:lvl9pPr marL="2057400" indent="-228600" algn="l" defTabSz="914400" rtl="0" eaLnBrk="1" latinLnBrk="0" hangingPunct="1">
              <a:spcBef>
                <a:spcPct val="20000"/>
              </a:spcBef>
              <a:buClr>
                <a:schemeClr val="accent1"/>
              </a:buClr>
              <a:buFont typeface="Wingdings 2" pitchFamily="18" charset="2"/>
              <a:buChar char=""/>
              <a:defRPr lang="en-US" sz="1800" kern="1200">
                <a:solidFill>
                  <a:schemeClr val="tx2"/>
                </a:solidFill>
                <a:latin typeface="+mn-lt"/>
                <a:ea typeface="+mn-ea"/>
                <a:cs typeface="+mn-cs"/>
              </a:defRPr>
            </a:lvl9pPr>
          </a:lstStyle>
          <a:p>
            <a:pPr lvl="2">
              <a:spcBef>
                <a:spcPts val="1200"/>
              </a:spcBef>
            </a:pPr>
            <a:endParaRPr lang="en-US" sz="2200"/>
          </a:p>
        </p:txBody>
      </p:sp>
      <p:pic>
        <p:nvPicPr>
          <p:cNvPr id="19" name="Picture 18">
            <a:extLst>
              <a:ext uri="{FF2B5EF4-FFF2-40B4-BE49-F238E27FC236}">
                <a16:creationId xmlns:a16="http://schemas.microsoft.com/office/drawing/2014/main" id="{CACCB37C-6343-4EFA-9564-D4D7C0DA94FD}"/>
              </a:ext>
            </a:extLst>
          </p:cNvPr>
          <p:cNvPicPr>
            <a:picLocks noChangeAspect="1"/>
          </p:cNvPicPr>
          <p:nvPr/>
        </p:nvPicPr>
        <p:blipFill>
          <a:blip r:embed="rId3"/>
          <a:stretch>
            <a:fillRect/>
          </a:stretch>
        </p:blipFill>
        <p:spPr>
          <a:xfrm>
            <a:off x="3326742" y="2252260"/>
            <a:ext cx="1178975" cy="1176480"/>
          </a:xfrm>
          <a:prstGeom prst="rect">
            <a:avLst/>
          </a:prstGeom>
        </p:spPr>
      </p:pic>
      <p:sp>
        <p:nvSpPr>
          <p:cNvPr id="20" name="TextBox 19">
            <a:extLst>
              <a:ext uri="{FF2B5EF4-FFF2-40B4-BE49-F238E27FC236}">
                <a16:creationId xmlns:a16="http://schemas.microsoft.com/office/drawing/2014/main" id="{B053CE01-8236-4696-AE96-4715A5B6E429}"/>
              </a:ext>
            </a:extLst>
          </p:cNvPr>
          <p:cNvSpPr txBox="1"/>
          <p:nvPr/>
        </p:nvSpPr>
        <p:spPr>
          <a:xfrm>
            <a:off x="2357105" y="2398644"/>
            <a:ext cx="836381" cy="646331"/>
          </a:xfrm>
          <a:prstGeom prst="rect">
            <a:avLst/>
          </a:prstGeom>
          <a:noFill/>
        </p:spPr>
        <p:txBody>
          <a:bodyPr wrap="square" rtlCol="0" anchor="ctr">
            <a:spAutoFit/>
          </a:bodyPr>
          <a:lstStyle/>
          <a:p>
            <a:r>
              <a:rPr lang="en-US" sz="3600" b="1"/>
              <a:t>I *</a:t>
            </a:r>
            <a:endParaRPr lang="en-US" b="1"/>
          </a:p>
        </p:txBody>
      </p:sp>
      <p:cxnSp>
        <p:nvCxnSpPr>
          <p:cNvPr id="21" name="Straight Arrow Connector 20">
            <a:extLst>
              <a:ext uri="{FF2B5EF4-FFF2-40B4-BE49-F238E27FC236}">
                <a16:creationId xmlns:a16="http://schemas.microsoft.com/office/drawing/2014/main" id="{71C1FA65-E121-4CB6-A11D-9B2CE90B9089}"/>
              </a:ext>
            </a:extLst>
          </p:cNvPr>
          <p:cNvCxnSpPr>
            <a:cxnSpLocks/>
          </p:cNvCxnSpPr>
          <p:nvPr/>
        </p:nvCxnSpPr>
        <p:spPr>
          <a:xfrm>
            <a:off x="4721580" y="2835089"/>
            <a:ext cx="568377" cy="0"/>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sp>
        <p:nvSpPr>
          <p:cNvPr id="3" name="TextBox 2">
            <a:extLst>
              <a:ext uri="{FF2B5EF4-FFF2-40B4-BE49-F238E27FC236}">
                <a16:creationId xmlns:a16="http://schemas.microsoft.com/office/drawing/2014/main" id="{BE7E88A1-88E3-43BC-9527-44BC29FF33A2}"/>
              </a:ext>
            </a:extLst>
          </p:cNvPr>
          <p:cNvSpPr txBox="1"/>
          <p:nvPr/>
        </p:nvSpPr>
        <p:spPr>
          <a:xfrm>
            <a:off x="6073490" y="2398644"/>
            <a:ext cx="1896141" cy="923330"/>
          </a:xfrm>
          <a:prstGeom prst="rect">
            <a:avLst/>
          </a:prstGeom>
          <a:noFill/>
        </p:spPr>
        <p:txBody>
          <a:bodyPr wrap="square" rtlCol="0">
            <a:spAutoFit/>
          </a:bodyPr>
          <a:lstStyle/>
          <a:p>
            <a:r>
              <a:rPr lang="en-US"/>
              <a:t>First derivative of image with respect to x</a:t>
            </a:r>
            <a:endParaRPr lang="en-US" baseline="-25000"/>
          </a:p>
        </p:txBody>
      </p:sp>
      <p:sp>
        <p:nvSpPr>
          <p:cNvPr id="22" name="TextBox 21">
            <a:extLst>
              <a:ext uri="{FF2B5EF4-FFF2-40B4-BE49-F238E27FC236}">
                <a16:creationId xmlns:a16="http://schemas.microsoft.com/office/drawing/2014/main" id="{D5C12617-7AC0-46AD-BA68-4FC34286936A}"/>
              </a:ext>
            </a:extLst>
          </p:cNvPr>
          <p:cNvSpPr txBox="1"/>
          <p:nvPr/>
        </p:nvSpPr>
        <p:spPr>
          <a:xfrm>
            <a:off x="5481347" y="2518556"/>
            <a:ext cx="836381" cy="646331"/>
          </a:xfrm>
          <a:prstGeom prst="rect">
            <a:avLst/>
          </a:prstGeom>
          <a:noFill/>
        </p:spPr>
        <p:txBody>
          <a:bodyPr wrap="square" rtlCol="0" anchor="ctr">
            <a:spAutoFit/>
          </a:bodyPr>
          <a:lstStyle/>
          <a:p>
            <a:r>
              <a:rPr lang="en-US" sz="3600" b="1"/>
              <a:t>I</a:t>
            </a:r>
            <a:r>
              <a:rPr lang="en-US" sz="3600" b="1" baseline="-25000"/>
              <a:t>x</a:t>
            </a:r>
            <a:r>
              <a:rPr lang="en-US" sz="3600" b="1"/>
              <a:t> </a:t>
            </a:r>
            <a:endParaRPr lang="en-US" b="1"/>
          </a:p>
        </p:txBody>
      </p:sp>
      <p:sp>
        <p:nvSpPr>
          <p:cNvPr id="24" name="TextBox 23">
            <a:extLst>
              <a:ext uri="{FF2B5EF4-FFF2-40B4-BE49-F238E27FC236}">
                <a16:creationId xmlns:a16="http://schemas.microsoft.com/office/drawing/2014/main" id="{DF4FC04D-0B8A-44AA-A6F6-6509D7B12F00}"/>
              </a:ext>
            </a:extLst>
          </p:cNvPr>
          <p:cNvSpPr txBox="1"/>
          <p:nvPr/>
        </p:nvSpPr>
        <p:spPr>
          <a:xfrm>
            <a:off x="2362200" y="3883148"/>
            <a:ext cx="836381" cy="646331"/>
          </a:xfrm>
          <a:prstGeom prst="rect">
            <a:avLst/>
          </a:prstGeom>
          <a:noFill/>
        </p:spPr>
        <p:txBody>
          <a:bodyPr wrap="square" rtlCol="0" anchor="ctr">
            <a:spAutoFit/>
          </a:bodyPr>
          <a:lstStyle/>
          <a:p>
            <a:r>
              <a:rPr lang="en-US" sz="3600" b="1"/>
              <a:t>I *</a:t>
            </a:r>
            <a:endParaRPr lang="en-US" b="1"/>
          </a:p>
        </p:txBody>
      </p:sp>
      <p:cxnSp>
        <p:nvCxnSpPr>
          <p:cNvPr id="25" name="Straight Arrow Connector 24">
            <a:extLst>
              <a:ext uri="{FF2B5EF4-FFF2-40B4-BE49-F238E27FC236}">
                <a16:creationId xmlns:a16="http://schemas.microsoft.com/office/drawing/2014/main" id="{7631BCFC-F988-4609-86C8-BD15441AE305}"/>
              </a:ext>
            </a:extLst>
          </p:cNvPr>
          <p:cNvCxnSpPr>
            <a:cxnSpLocks/>
          </p:cNvCxnSpPr>
          <p:nvPr/>
        </p:nvCxnSpPr>
        <p:spPr>
          <a:xfrm>
            <a:off x="4726675" y="4319593"/>
            <a:ext cx="568377" cy="0"/>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sp>
        <p:nvSpPr>
          <p:cNvPr id="26" name="TextBox 25">
            <a:extLst>
              <a:ext uri="{FF2B5EF4-FFF2-40B4-BE49-F238E27FC236}">
                <a16:creationId xmlns:a16="http://schemas.microsoft.com/office/drawing/2014/main" id="{E4B7547B-95B3-4E1F-9E1C-A2E34981507D}"/>
              </a:ext>
            </a:extLst>
          </p:cNvPr>
          <p:cNvSpPr txBox="1"/>
          <p:nvPr/>
        </p:nvSpPr>
        <p:spPr>
          <a:xfrm>
            <a:off x="6078585" y="3883148"/>
            <a:ext cx="1896141" cy="923330"/>
          </a:xfrm>
          <a:prstGeom prst="rect">
            <a:avLst/>
          </a:prstGeom>
          <a:noFill/>
        </p:spPr>
        <p:txBody>
          <a:bodyPr wrap="square" rtlCol="0">
            <a:spAutoFit/>
          </a:bodyPr>
          <a:lstStyle/>
          <a:p>
            <a:r>
              <a:rPr lang="en-US"/>
              <a:t>First derivative of image with respect to y</a:t>
            </a:r>
            <a:endParaRPr lang="en-US" baseline="-25000"/>
          </a:p>
        </p:txBody>
      </p:sp>
      <p:sp>
        <p:nvSpPr>
          <p:cNvPr id="27" name="TextBox 26">
            <a:extLst>
              <a:ext uri="{FF2B5EF4-FFF2-40B4-BE49-F238E27FC236}">
                <a16:creationId xmlns:a16="http://schemas.microsoft.com/office/drawing/2014/main" id="{65315036-DC47-4748-98AC-66F3EC29BEC1}"/>
              </a:ext>
            </a:extLst>
          </p:cNvPr>
          <p:cNvSpPr txBox="1"/>
          <p:nvPr/>
        </p:nvSpPr>
        <p:spPr>
          <a:xfrm>
            <a:off x="5486442" y="4003060"/>
            <a:ext cx="836381" cy="646331"/>
          </a:xfrm>
          <a:prstGeom prst="rect">
            <a:avLst/>
          </a:prstGeom>
          <a:noFill/>
        </p:spPr>
        <p:txBody>
          <a:bodyPr wrap="square" rtlCol="0" anchor="ctr">
            <a:spAutoFit/>
          </a:bodyPr>
          <a:lstStyle/>
          <a:p>
            <a:r>
              <a:rPr lang="en-US" sz="3600" b="1"/>
              <a:t>I</a:t>
            </a:r>
            <a:r>
              <a:rPr lang="en-US" sz="3600" b="1" baseline="-25000"/>
              <a:t>y</a:t>
            </a:r>
            <a:r>
              <a:rPr lang="en-US" sz="3600" b="1"/>
              <a:t> </a:t>
            </a:r>
            <a:endParaRPr lang="en-US" b="1"/>
          </a:p>
        </p:txBody>
      </p:sp>
      <p:pic>
        <p:nvPicPr>
          <p:cNvPr id="28" name="Picture 27">
            <a:extLst>
              <a:ext uri="{FF2B5EF4-FFF2-40B4-BE49-F238E27FC236}">
                <a16:creationId xmlns:a16="http://schemas.microsoft.com/office/drawing/2014/main" id="{8BB1A7B9-53C9-4EB5-A586-E2668CCA41F6}"/>
              </a:ext>
            </a:extLst>
          </p:cNvPr>
          <p:cNvPicPr>
            <a:picLocks noChangeAspect="1"/>
          </p:cNvPicPr>
          <p:nvPr/>
        </p:nvPicPr>
        <p:blipFill>
          <a:blip r:embed="rId4"/>
          <a:stretch>
            <a:fillRect/>
          </a:stretch>
        </p:blipFill>
        <p:spPr>
          <a:xfrm>
            <a:off x="3335904" y="3772500"/>
            <a:ext cx="1170578" cy="1176480"/>
          </a:xfrm>
          <a:prstGeom prst="rect">
            <a:avLst/>
          </a:prstGeom>
        </p:spPr>
      </p:pic>
      <p:cxnSp>
        <p:nvCxnSpPr>
          <p:cNvPr id="29" name="Straight Arrow Connector 28">
            <a:extLst>
              <a:ext uri="{FF2B5EF4-FFF2-40B4-BE49-F238E27FC236}">
                <a16:creationId xmlns:a16="http://schemas.microsoft.com/office/drawing/2014/main" id="{138A55AE-B503-4295-A78F-F19F6FD67254}"/>
              </a:ext>
            </a:extLst>
          </p:cNvPr>
          <p:cNvCxnSpPr>
            <a:cxnSpLocks/>
          </p:cNvCxnSpPr>
          <p:nvPr/>
        </p:nvCxnSpPr>
        <p:spPr>
          <a:xfrm>
            <a:off x="1143000" y="5522844"/>
            <a:ext cx="838200" cy="0"/>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sp>
        <p:nvSpPr>
          <p:cNvPr id="30" name="TextBox 29">
            <a:extLst>
              <a:ext uri="{FF2B5EF4-FFF2-40B4-BE49-F238E27FC236}">
                <a16:creationId xmlns:a16="http://schemas.microsoft.com/office/drawing/2014/main" id="{7BA894D4-E425-4ECD-BBD4-EAC0FE1E03AE}"/>
              </a:ext>
            </a:extLst>
          </p:cNvPr>
          <p:cNvSpPr txBox="1"/>
          <p:nvPr/>
        </p:nvSpPr>
        <p:spPr>
          <a:xfrm>
            <a:off x="2156717" y="5334187"/>
            <a:ext cx="2564863" cy="369332"/>
          </a:xfrm>
          <a:prstGeom prst="rect">
            <a:avLst/>
          </a:prstGeom>
          <a:noFill/>
        </p:spPr>
        <p:txBody>
          <a:bodyPr wrap="square" rtlCol="0">
            <a:spAutoFit/>
          </a:bodyPr>
          <a:lstStyle/>
          <a:p>
            <a:r>
              <a:rPr lang="en-US"/>
              <a:t>Image  gradient</a:t>
            </a:r>
            <a:endParaRPr lang="en-US" baseline="-25000"/>
          </a:p>
        </p:txBody>
      </p:sp>
    </p:spTree>
    <p:extLst>
      <p:ext uri="{BB962C8B-B14F-4D97-AF65-F5344CB8AC3E}">
        <p14:creationId xmlns:p14="http://schemas.microsoft.com/office/powerpoint/2010/main" val="261356754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p:txBody>
          <a:bodyPr>
            <a:normAutofit/>
          </a:bodyPr>
          <a:lstStyle/>
          <a:p>
            <a:r>
              <a:rPr lang="en-GB" sz="3200"/>
              <a:t>Image gradient </a:t>
            </a:r>
            <a:endParaRPr lang="en-US" sz="30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62D638D-BEE3-4D96-8160-AB86A61C6B4F}"/>
                  </a:ext>
                </a:extLst>
              </p:cNvPr>
              <p:cNvSpPr>
                <a:spLocks noGrp="1"/>
              </p:cNvSpPr>
              <p:nvPr>
                <p:ph idx="1"/>
              </p:nvPr>
            </p:nvSpPr>
            <p:spPr/>
            <p:txBody>
              <a:bodyPr/>
              <a:lstStyle/>
              <a:p>
                <a:r>
                  <a:rPr lang="en-GB" sz="2400"/>
                  <a:t>An image gradient is a directional change in the intensity or color in an image</a:t>
                </a:r>
              </a:p>
              <a:p>
                <a:r>
                  <a:rPr lang="en-GB" sz="2400"/>
                  <a:t>For each pixel in the image: Gx, Gy</a:t>
                </a:r>
              </a:p>
              <a:p>
                <a:pPr>
                  <a:buFont typeface="Wingdings" panose="05000000000000000000" pitchFamily="2" charset="2"/>
                  <a:buChar char="è"/>
                </a:pPr>
                <a:r>
                  <a:rPr lang="en-US" sz="2000">
                    <a:sym typeface="Wingdings" panose="05000000000000000000" pitchFamily="2" charset="2"/>
                  </a:rPr>
                  <a:t>Form a gradient vector (Gx, Gy) :</a:t>
                </a:r>
              </a:p>
              <a:p>
                <a:pPr lvl="1">
                  <a:buFontTx/>
                  <a:buChar char="-"/>
                </a:pPr>
                <a:r>
                  <a:rPr lang="en-US" sz="2000" b="1">
                    <a:sym typeface="Wingdings" panose="05000000000000000000" pitchFamily="2" charset="2"/>
                  </a:rPr>
                  <a:t>Important information </a:t>
                </a:r>
                <a:r>
                  <a:rPr lang="en-US" sz="2000">
                    <a:sym typeface="Wingdings" panose="05000000000000000000" pitchFamily="2" charset="2"/>
                  </a:rPr>
                  <a:t>to describe the image content</a:t>
                </a:r>
              </a:p>
              <a:p>
                <a:pPr lvl="1">
                  <a:buFontTx/>
                  <a:buChar char="-"/>
                </a:pPr>
                <a:r>
                  <a:rPr lang="en-US" sz="2000">
                    <a:sym typeface="Wingdings" panose="05000000000000000000" pitchFamily="2" charset="2"/>
                  </a:rPr>
                  <a:t>Gradient Magnitude = </a:t>
                </a:r>
                <a14:m>
                  <m:oMath xmlns:m="http://schemas.openxmlformats.org/officeDocument/2006/math">
                    <m:rad>
                      <m:radPr>
                        <m:degHide m:val="on"/>
                        <m:ctrlPr>
                          <a:rPr lang="en-US" sz="2000" i="1" smtClean="0">
                            <a:latin typeface="Cambria Math" panose="02040503050406030204" pitchFamily="18" charset="0"/>
                            <a:sym typeface="Wingdings" panose="05000000000000000000" pitchFamily="2" charset="2"/>
                          </a:rPr>
                        </m:ctrlPr>
                      </m:radPr>
                      <m:deg/>
                      <m:e>
                        <m:sSup>
                          <m:sSupPr>
                            <m:ctrlPr>
                              <a:rPr lang="en-US" sz="2000" b="0" i="1" smtClean="0">
                                <a:latin typeface="Cambria Math" panose="02040503050406030204" pitchFamily="18" charset="0"/>
                                <a:sym typeface="Wingdings" panose="05000000000000000000" pitchFamily="2" charset="2"/>
                              </a:rPr>
                            </m:ctrlPr>
                          </m:sSupPr>
                          <m:e>
                            <m:r>
                              <m:rPr>
                                <m:nor/>
                              </m:rPr>
                              <a:rPr lang="en-US" sz="2000">
                                <a:latin typeface="Cambria Math" panose="02040503050406030204" pitchFamily="18" charset="0"/>
                                <a:sym typeface="Wingdings" panose="05000000000000000000" pitchFamily="2" charset="2"/>
                              </a:rPr>
                              <m:t>(</m:t>
                            </m:r>
                            <m:r>
                              <m:rPr>
                                <m:nor/>
                              </m:rPr>
                              <a:rPr lang="en-US" sz="2000">
                                <a:sym typeface="Wingdings" panose="05000000000000000000" pitchFamily="2" charset="2"/>
                              </a:rPr>
                              <m:t>Gx</m:t>
                            </m:r>
                            <m:r>
                              <m:rPr>
                                <m:nor/>
                              </m:rPr>
                              <a:rPr lang="en-US" sz="2000">
                                <a:sym typeface="Wingdings" panose="05000000000000000000" pitchFamily="2" charset="2"/>
                              </a:rPr>
                              <m:t>)</m:t>
                            </m:r>
                          </m:e>
                          <m:sup>
                            <m:r>
                              <a:rPr lang="en-US" sz="2000" b="0" i="1" smtClean="0">
                                <a:latin typeface="Cambria Math" panose="02040503050406030204" pitchFamily="18" charset="0"/>
                                <a:sym typeface="Wingdings" panose="05000000000000000000" pitchFamily="2" charset="2"/>
                              </a:rPr>
                              <m:t>2</m:t>
                            </m:r>
                          </m:sup>
                        </m:sSup>
                        <m:r>
                          <m:rPr>
                            <m:nor/>
                          </m:rPr>
                          <a:rPr lang="en-US" sz="2000">
                            <a:sym typeface="Wingdings" panose="05000000000000000000" pitchFamily="2" charset="2"/>
                          </a:rPr>
                          <m:t> + </m:t>
                        </m:r>
                        <m:r>
                          <a:rPr lang="en-US" sz="2000" b="0" i="1" smtClean="0">
                            <a:latin typeface="Cambria Math" panose="02040503050406030204" pitchFamily="18" charset="0"/>
                            <a:sym typeface="Wingdings" panose="05000000000000000000" pitchFamily="2" charset="2"/>
                          </a:rPr>
                          <m:t>(</m:t>
                        </m:r>
                        <m:sSup>
                          <m:sSupPr>
                            <m:ctrlPr>
                              <a:rPr lang="en-US" sz="2000" i="1" smtClean="0">
                                <a:latin typeface="Cambria Math" panose="02040503050406030204" pitchFamily="18" charset="0"/>
                                <a:sym typeface="Wingdings" panose="05000000000000000000" pitchFamily="2" charset="2"/>
                              </a:rPr>
                            </m:ctrlPr>
                          </m:sSupPr>
                          <m:e>
                            <m:r>
                              <m:rPr>
                                <m:nor/>
                              </m:rPr>
                              <a:rPr lang="en-US" sz="2000">
                                <a:sym typeface="Wingdings" panose="05000000000000000000" pitchFamily="2" charset="2"/>
                              </a:rPr>
                              <m:t>Gy</m:t>
                            </m:r>
                            <m:r>
                              <m:rPr>
                                <m:nor/>
                              </m:rPr>
                              <a:rPr lang="en-US" sz="2000" b="0" i="0" smtClean="0">
                                <a:sym typeface="Wingdings" panose="05000000000000000000" pitchFamily="2" charset="2"/>
                              </a:rPr>
                              <m:t>)</m:t>
                            </m:r>
                          </m:e>
                          <m:sup>
                            <m:r>
                              <a:rPr lang="en-US" sz="2000" b="0" i="1" smtClean="0">
                                <a:latin typeface="Cambria Math" panose="02040503050406030204" pitchFamily="18" charset="0"/>
                                <a:sym typeface="Wingdings" panose="05000000000000000000" pitchFamily="2" charset="2"/>
                              </a:rPr>
                              <m:t>2</m:t>
                            </m:r>
                          </m:sup>
                        </m:sSup>
                      </m:e>
                    </m:rad>
                  </m:oMath>
                </a14:m>
                <a:r>
                  <a:rPr lang="en-US" sz="2000">
                    <a:sym typeface="Wingdings" panose="05000000000000000000" pitchFamily="2" charset="2"/>
                  </a:rPr>
                  <a:t> ≈|Gx| + |Gy| </a:t>
                </a:r>
              </a:p>
              <a:p>
                <a:pPr lvl="1">
                  <a:buFontTx/>
                  <a:buChar char="-"/>
                </a:pPr>
                <a:r>
                  <a:rPr lang="en-US" sz="2200">
                    <a:sym typeface="Wingdings" panose="05000000000000000000" pitchFamily="2" charset="2"/>
                  </a:rPr>
                  <a:t>Gradient Direction = arctan(Gy/Gx)</a:t>
                </a:r>
                <a:endParaRPr lang="en-US" sz="2200"/>
              </a:p>
              <a:p>
                <a:endParaRPr lang="vi-VN"/>
              </a:p>
            </p:txBody>
          </p:sp>
        </mc:Choice>
        <mc:Fallback xmlns="">
          <p:sp>
            <p:nvSpPr>
              <p:cNvPr id="3" name="Content Placeholder 2">
                <a:extLst>
                  <a:ext uri="{FF2B5EF4-FFF2-40B4-BE49-F238E27FC236}">
                    <a16:creationId xmlns:a16="http://schemas.microsoft.com/office/drawing/2014/main" id="{C62D638D-BEE3-4D96-8160-AB86A61C6B4F}"/>
                  </a:ext>
                </a:extLst>
              </p:cNvPr>
              <p:cNvSpPr>
                <a:spLocks noGrp="1" noRot="1" noChangeAspect="1" noMove="1" noResize="1" noEditPoints="1" noAdjustHandles="1" noChangeArrowheads="1" noChangeShapeType="1" noTextEdit="1"/>
              </p:cNvSpPr>
              <p:nvPr>
                <p:ph idx="1"/>
              </p:nvPr>
            </p:nvSpPr>
            <p:spPr>
              <a:blipFill>
                <a:blip r:embed="rId3"/>
                <a:stretch>
                  <a:fillRect l="-1005" t="-878"/>
                </a:stretch>
              </a:blipFill>
            </p:spPr>
            <p:txBody>
              <a:bodyPr/>
              <a:lstStyle/>
              <a:p>
                <a:r>
                  <a:rPr lang="vi-VN">
                    <a:noFill/>
                  </a:rPr>
                  <a:t> </a:t>
                </a:r>
              </a:p>
            </p:txBody>
          </p:sp>
        </mc:Fallback>
      </mc:AlternateContent>
      <p:sp>
        <p:nvSpPr>
          <p:cNvPr id="4" name="Slide Number Placeholder 3">
            <a:extLst>
              <a:ext uri="{FF2B5EF4-FFF2-40B4-BE49-F238E27FC236}">
                <a16:creationId xmlns:a16="http://schemas.microsoft.com/office/drawing/2014/main" id="{CD87F52B-9F2E-164B-A332-E18E642B043F}"/>
              </a:ext>
            </a:extLst>
          </p:cNvPr>
          <p:cNvSpPr>
            <a:spLocks noGrp="1"/>
          </p:cNvSpPr>
          <p:nvPr>
            <p:ph type="sldNum" sz="quarter" idx="12"/>
          </p:nvPr>
        </p:nvSpPr>
        <p:spPr/>
        <p:txBody>
          <a:bodyPr/>
          <a:lstStyle/>
          <a:p>
            <a:fld id="{62D56ECA-4C16-4208-B374-27591EF545A3}" type="slidenum">
              <a:rPr lang="en-US" smtClean="0"/>
              <a:pPr/>
              <a:t>73</a:t>
            </a:fld>
            <a:endParaRPr lang="en-US"/>
          </a:p>
        </p:txBody>
      </p:sp>
      <p:cxnSp>
        <p:nvCxnSpPr>
          <p:cNvPr id="7" name="Straight Connector 6"/>
          <p:cNvCxnSpPr/>
          <p:nvPr/>
        </p:nvCxnSpPr>
        <p:spPr>
          <a:xfrm>
            <a:off x="568680" y="1219200"/>
            <a:ext cx="8305800" cy="0"/>
          </a:xfrm>
          <a:prstGeom prst="line">
            <a:avLst/>
          </a:prstGeom>
        </p:spPr>
        <p:style>
          <a:lnRef idx="2">
            <a:schemeClr val="accent1"/>
          </a:lnRef>
          <a:fillRef idx="0">
            <a:schemeClr val="accent1"/>
          </a:fillRef>
          <a:effectRef idx="1">
            <a:schemeClr val="accent1"/>
          </a:effectRef>
          <a:fontRef idx="minor">
            <a:schemeClr val="tx1"/>
          </a:fontRef>
        </p:style>
      </p:cxnSp>
      <p:pic>
        <p:nvPicPr>
          <p:cNvPr id="10" name="Picture 9">
            <a:extLst>
              <a:ext uri="{FF2B5EF4-FFF2-40B4-BE49-F238E27FC236}">
                <a16:creationId xmlns:a16="http://schemas.microsoft.com/office/drawing/2014/main" id="{77EC7042-2F40-4A9E-9938-FE4C31DAE4CC}"/>
              </a:ext>
            </a:extLst>
          </p:cNvPr>
          <p:cNvPicPr>
            <a:picLocks noChangeAspect="1"/>
          </p:cNvPicPr>
          <p:nvPr/>
        </p:nvPicPr>
        <p:blipFill>
          <a:blip r:embed="rId4"/>
          <a:stretch>
            <a:fillRect/>
          </a:stretch>
        </p:blipFill>
        <p:spPr>
          <a:xfrm>
            <a:off x="1722823" y="4325828"/>
            <a:ext cx="4408457" cy="2200341"/>
          </a:xfrm>
          <a:prstGeom prst="rect">
            <a:avLst/>
          </a:prstGeom>
        </p:spPr>
      </p:pic>
      <p:sp>
        <p:nvSpPr>
          <p:cNvPr id="11" name="Rectangle 10">
            <a:extLst>
              <a:ext uri="{FF2B5EF4-FFF2-40B4-BE49-F238E27FC236}">
                <a16:creationId xmlns:a16="http://schemas.microsoft.com/office/drawing/2014/main" id="{130178AC-FBBB-4A06-8C2F-5A56B22398E3}"/>
              </a:ext>
            </a:extLst>
          </p:cNvPr>
          <p:cNvSpPr/>
          <p:nvPr/>
        </p:nvSpPr>
        <p:spPr>
          <a:xfrm>
            <a:off x="6131280" y="4817431"/>
            <a:ext cx="2743200" cy="923330"/>
          </a:xfrm>
          <a:prstGeom prst="rect">
            <a:avLst/>
          </a:prstGeom>
        </p:spPr>
        <p:txBody>
          <a:bodyPr wrap="square">
            <a:spAutoFit/>
          </a:bodyPr>
          <a:lstStyle/>
          <a:p>
            <a:r>
              <a:rPr lang="en-GB">
                <a:solidFill>
                  <a:srgbClr val="212121"/>
                </a:solidFill>
                <a:latin typeface="arial" panose="020B0604020202020204" pitchFamily="34" charset="0"/>
              </a:rPr>
              <a:t>Blue lines represent the gradient direction: from brightest to darkest </a:t>
            </a:r>
            <a:endParaRPr lang="en-US"/>
          </a:p>
        </p:txBody>
      </p:sp>
    </p:spTree>
    <p:extLst>
      <p:ext uri="{BB962C8B-B14F-4D97-AF65-F5344CB8AC3E}">
        <p14:creationId xmlns:p14="http://schemas.microsoft.com/office/powerpoint/2010/main" val="257779903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p:txBody>
          <a:bodyPr>
            <a:normAutofit/>
          </a:bodyPr>
          <a:lstStyle/>
          <a:p>
            <a:r>
              <a:rPr lang="en-GB" sz="3200"/>
              <a:t>Edge detection </a:t>
            </a:r>
            <a:r>
              <a:rPr lang="en-US" sz="3200"/>
              <a:t>with second derivatives</a:t>
            </a:r>
            <a:endParaRPr lang="en-US" sz="3000" dirty="0"/>
          </a:p>
        </p:txBody>
      </p:sp>
      <p:sp>
        <p:nvSpPr>
          <p:cNvPr id="3" name="Content Placeholder 2">
            <a:extLst>
              <a:ext uri="{FF2B5EF4-FFF2-40B4-BE49-F238E27FC236}">
                <a16:creationId xmlns:a16="http://schemas.microsoft.com/office/drawing/2014/main" id="{23FB28EF-9199-4A34-BD76-F087C326DAF8}"/>
              </a:ext>
            </a:extLst>
          </p:cNvPr>
          <p:cNvSpPr>
            <a:spLocks noGrp="1"/>
          </p:cNvSpPr>
          <p:nvPr>
            <p:ph idx="1"/>
          </p:nvPr>
        </p:nvSpPr>
        <p:spPr/>
        <p:txBody>
          <a:bodyPr/>
          <a:lstStyle/>
          <a:p>
            <a:pPr>
              <a:spcBef>
                <a:spcPts val="1200"/>
              </a:spcBef>
            </a:pPr>
            <a:r>
              <a:rPr lang="en-GB" sz="2400"/>
              <a:t>Compute </a:t>
            </a:r>
            <a:r>
              <a:rPr lang="en-US" sz="2400"/>
              <a:t>the second derivative</a:t>
            </a:r>
          </a:p>
          <a:p>
            <a:pPr lvl="1">
              <a:spcBef>
                <a:spcPts val="1200"/>
              </a:spcBef>
            </a:pPr>
            <a:r>
              <a:rPr lang="en-US" sz="2000"/>
              <a:t>Convolution images with the </a:t>
            </a:r>
            <a:r>
              <a:rPr lang="en-US" sz="2000" b="1"/>
              <a:t>Laplacian filter</a:t>
            </a:r>
          </a:p>
          <a:p>
            <a:pPr>
              <a:spcBef>
                <a:spcPts val="1200"/>
              </a:spcBef>
            </a:pPr>
            <a:endParaRPr lang="en-US" sz="2400"/>
          </a:p>
          <a:p>
            <a:pPr>
              <a:spcBef>
                <a:spcPts val="1200"/>
              </a:spcBef>
            </a:pPr>
            <a:endParaRPr lang="en-US" sz="2400"/>
          </a:p>
          <a:p>
            <a:pPr>
              <a:spcBef>
                <a:spcPts val="1200"/>
              </a:spcBef>
            </a:pPr>
            <a:endParaRPr lang="en-US" sz="2400"/>
          </a:p>
          <a:p>
            <a:pPr>
              <a:spcBef>
                <a:spcPts val="1200"/>
              </a:spcBef>
            </a:pPr>
            <a:endParaRPr lang="en-US" sz="2400"/>
          </a:p>
          <a:p>
            <a:pPr>
              <a:spcBef>
                <a:spcPts val="1200"/>
              </a:spcBef>
            </a:pPr>
            <a:r>
              <a:rPr lang="en-US" sz="2400"/>
              <a:t>Find zero-crossing</a:t>
            </a:r>
            <a:endParaRPr lang="en-GB" sz="2400"/>
          </a:p>
          <a:p>
            <a:pPr lvl="1">
              <a:spcBef>
                <a:spcPts val="1200"/>
              </a:spcBef>
            </a:pPr>
            <a:endParaRPr lang="en-GB" sz="2200"/>
          </a:p>
          <a:p>
            <a:endParaRPr lang="vi-VN"/>
          </a:p>
        </p:txBody>
      </p:sp>
      <p:sp>
        <p:nvSpPr>
          <p:cNvPr id="4" name="Slide Number Placeholder 3">
            <a:extLst>
              <a:ext uri="{FF2B5EF4-FFF2-40B4-BE49-F238E27FC236}">
                <a16:creationId xmlns:a16="http://schemas.microsoft.com/office/drawing/2014/main" id="{CD87F52B-9F2E-164B-A332-E18E642B043F}"/>
              </a:ext>
            </a:extLst>
          </p:cNvPr>
          <p:cNvSpPr>
            <a:spLocks noGrp="1"/>
          </p:cNvSpPr>
          <p:nvPr>
            <p:ph type="sldNum" sz="quarter" idx="12"/>
          </p:nvPr>
        </p:nvSpPr>
        <p:spPr/>
        <p:txBody>
          <a:bodyPr/>
          <a:lstStyle/>
          <a:p>
            <a:fld id="{62D56ECA-4C16-4208-B374-27591EF545A3}" type="slidenum">
              <a:rPr lang="en-US" smtClean="0"/>
              <a:pPr/>
              <a:t>74</a:t>
            </a:fld>
            <a:endParaRPr lang="en-US"/>
          </a:p>
        </p:txBody>
      </p:sp>
      <p:cxnSp>
        <p:nvCxnSpPr>
          <p:cNvPr id="7" name="Straight Connector 6"/>
          <p:cNvCxnSpPr/>
          <p:nvPr/>
        </p:nvCxnSpPr>
        <p:spPr>
          <a:xfrm>
            <a:off x="568680" y="1219200"/>
            <a:ext cx="8305800" cy="0"/>
          </a:xfrm>
          <a:prstGeom prst="line">
            <a:avLst/>
          </a:prstGeom>
        </p:spPr>
        <p:style>
          <a:lnRef idx="2">
            <a:schemeClr val="accent1"/>
          </a:lnRef>
          <a:fillRef idx="0">
            <a:schemeClr val="accent1"/>
          </a:fillRef>
          <a:effectRef idx="1">
            <a:schemeClr val="accent1"/>
          </a:effectRef>
          <a:fontRef idx="minor">
            <a:schemeClr val="tx1"/>
          </a:fontRef>
        </p:style>
      </p:cxnSp>
      <p:pic>
        <p:nvPicPr>
          <p:cNvPr id="10" name="Picture 9">
            <a:extLst>
              <a:ext uri="{FF2B5EF4-FFF2-40B4-BE49-F238E27FC236}">
                <a16:creationId xmlns:a16="http://schemas.microsoft.com/office/drawing/2014/main" id="{017DF968-C9FC-4CB2-93D9-436655EE1D14}"/>
              </a:ext>
            </a:extLst>
          </p:cNvPr>
          <p:cNvPicPr>
            <a:picLocks noChangeAspect="1"/>
          </p:cNvPicPr>
          <p:nvPr/>
        </p:nvPicPr>
        <p:blipFill>
          <a:blip r:embed="rId3"/>
          <a:stretch>
            <a:fillRect/>
          </a:stretch>
        </p:blipFill>
        <p:spPr>
          <a:xfrm>
            <a:off x="2590800" y="2835968"/>
            <a:ext cx="2351725" cy="1457490"/>
          </a:xfrm>
          <a:prstGeom prst="rect">
            <a:avLst/>
          </a:prstGeom>
        </p:spPr>
      </p:pic>
      <p:pic>
        <p:nvPicPr>
          <p:cNvPr id="11" name="Picture 10">
            <a:extLst>
              <a:ext uri="{FF2B5EF4-FFF2-40B4-BE49-F238E27FC236}">
                <a16:creationId xmlns:a16="http://schemas.microsoft.com/office/drawing/2014/main" id="{91A22759-1D6E-49CC-AC5E-EB58EA71533E}"/>
              </a:ext>
            </a:extLst>
          </p:cNvPr>
          <p:cNvPicPr>
            <a:picLocks noChangeAspect="1"/>
          </p:cNvPicPr>
          <p:nvPr/>
        </p:nvPicPr>
        <p:blipFill>
          <a:blip r:embed="rId4"/>
          <a:stretch>
            <a:fillRect/>
          </a:stretch>
        </p:blipFill>
        <p:spPr>
          <a:xfrm>
            <a:off x="4876801" y="2835968"/>
            <a:ext cx="2720216" cy="1457490"/>
          </a:xfrm>
          <a:prstGeom prst="rect">
            <a:avLst/>
          </a:prstGeom>
        </p:spPr>
      </p:pic>
    </p:spTree>
    <p:extLst>
      <p:ext uri="{BB962C8B-B14F-4D97-AF65-F5344CB8AC3E}">
        <p14:creationId xmlns:p14="http://schemas.microsoft.com/office/powerpoint/2010/main" val="190794819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p:txBody>
          <a:bodyPr>
            <a:normAutofit/>
          </a:bodyPr>
          <a:lstStyle/>
          <a:p>
            <a:r>
              <a:rPr lang="en-GB" sz="3200"/>
              <a:t>Laplacian filter - Second derivative</a:t>
            </a:r>
            <a:endParaRPr lang="en-US" sz="3000" dirty="0"/>
          </a:p>
        </p:txBody>
      </p:sp>
      <p:sp>
        <p:nvSpPr>
          <p:cNvPr id="9" name="Content Placeholder 8">
            <a:extLst>
              <a:ext uri="{FF2B5EF4-FFF2-40B4-BE49-F238E27FC236}">
                <a16:creationId xmlns:a16="http://schemas.microsoft.com/office/drawing/2014/main" id="{430880A3-1166-4D24-AB03-65E66292B40A}"/>
              </a:ext>
            </a:extLst>
          </p:cNvPr>
          <p:cNvSpPr>
            <a:spLocks noGrp="1"/>
          </p:cNvSpPr>
          <p:nvPr>
            <p:ph idx="1"/>
          </p:nvPr>
        </p:nvSpPr>
        <p:spPr/>
        <p:txBody>
          <a:bodyPr/>
          <a:lstStyle/>
          <a:p>
            <a:r>
              <a:rPr lang="en-GB" sz="2400"/>
              <a:t>Discrete approximations for the Laplacian function</a:t>
            </a:r>
          </a:p>
          <a:p>
            <a:pPr lvl="1"/>
            <a:r>
              <a:rPr lang="en-GB"/>
              <a:t>One convolution matrix </a:t>
            </a:r>
          </a:p>
          <a:p>
            <a:endParaRPr lang="en-US"/>
          </a:p>
          <a:p>
            <a:endParaRPr lang="vi-VN"/>
          </a:p>
        </p:txBody>
      </p:sp>
      <p:sp>
        <p:nvSpPr>
          <p:cNvPr id="4" name="Slide Number Placeholder 3">
            <a:extLst>
              <a:ext uri="{FF2B5EF4-FFF2-40B4-BE49-F238E27FC236}">
                <a16:creationId xmlns:a16="http://schemas.microsoft.com/office/drawing/2014/main" id="{CD87F52B-9F2E-164B-A332-E18E642B043F}"/>
              </a:ext>
            </a:extLst>
          </p:cNvPr>
          <p:cNvSpPr>
            <a:spLocks noGrp="1"/>
          </p:cNvSpPr>
          <p:nvPr>
            <p:ph type="sldNum" sz="quarter" idx="12"/>
          </p:nvPr>
        </p:nvSpPr>
        <p:spPr/>
        <p:txBody>
          <a:bodyPr/>
          <a:lstStyle/>
          <a:p>
            <a:fld id="{62D56ECA-4C16-4208-B374-27591EF545A3}" type="slidenum">
              <a:rPr lang="en-US" smtClean="0"/>
              <a:pPr/>
              <a:t>75</a:t>
            </a:fld>
            <a:endParaRPr lang="en-US"/>
          </a:p>
        </p:txBody>
      </p:sp>
      <p:cxnSp>
        <p:nvCxnSpPr>
          <p:cNvPr id="7" name="Straight Connector 6"/>
          <p:cNvCxnSpPr/>
          <p:nvPr/>
        </p:nvCxnSpPr>
        <p:spPr>
          <a:xfrm>
            <a:off x="568680" y="1219200"/>
            <a:ext cx="8305800" cy="0"/>
          </a:xfrm>
          <a:prstGeom prst="line">
            <a:avLst/>
          </a:prstGeom>
        </p:spPr>
        <p:style>
          <a:lnRef idx="2">
            <a:schemeClr val="accent1"/>
          </a:lnRef>
          <a:fillRef idx="0">
            <a:schemeClr val="accent1"/>
          </a:fillRef>
          <a:effectRef idx="1">
            <a:schemeClr val="accent1"/>
          </a:effectRef>
          <a:fontRef idx="minor">
            <a:schemeClr val="tx1"/>
          </a:fontRef>
        </p:style>
      </p:cxnSp>
      <p:sp>
        <p:nvSpPr>
          <p:cNvPr id="8" name="Rectangle 2">
            <a:extLst>
              <a:ext uri="{FF2B5EF4-FFF2-40B4-BE49-F238E27FC236}">
                <a16:creationId xmlns:a16="http://schemas.microsoft.com/office/drawing/2014/main" id="{87BF5393-3915-4A33-8C66-C36C1802C84E}"/>
              </a:ext>
            </a:extLst>
          </p:cNvPr>
          <p:cNvSpPr txBox="1">
            <a:spLocks/>
          </p:cNvSpPr>
          <p:nvPr/>
        </p:nvSpPr>
        <p:spPr>
          <a:xfrm>
            <a:off x="609600" y="1559855"/>
            <a:ext cx="8451955" cy="4937960"/>
          </a:xfrm>
          <a:prstGeom prst="rect">
            <a:avLst/>
          </a:prstGeom>
        </p:spPr>
        <p:txBody>
          <a:bodyPr vert="horz" lIns="91440" tIns="45720" rIns="91440" bIns="45720" rtlCol="0">
            <a:normAutofit/>
          </a:bodyPr>
          <a:lstStyle>
            <a:lvl1pPr marL="228600" indent="-228600" algn="l" defTabSz="914400" rtl="0" eaLnBrk="1" latinLnBrk="0" hangingPunct="1">
              <a:spcBef>
                <a:spcPts val="1800"/>
              </a:spcBef>
              <a:buClr>
                <a:schemeClr val="accent1"/>
              </a:buClr>
              <a:buSzPct val="100000"/>
              <a:buFont typeface="Wingdings 2" pitchFamily="18" charset="2"/>
              <a:buChar char="¡"/>
              <a:defRPr sz="1800" kern="1200">
                <a:solidFill>
                  <a:schemeClr val="tx2"/>
                </a:solidFill>
                <a:latin typeface="+mn-lt"/>
                <a:ea typeface="+mn-ea"/>
                <a:cs typeface="+mn-cs"/>
              </a:defRPr>
            </a:lvl1pPr>
            <a:lvl2pPr marL="457200" indent="-228600" algn="l" defTabSz="914400" rtl="0" eaLnBrk="1" latinLnBrk="0" hangingPunct="1">
              <a:spcBef>
                <a:spcPts val="600"/>
              </a:spcBef>
              <a:buClr>
                <a:schemeClr val="accent1">
                  <a:lumMod val="50000"/>
                </a:schemeClr>
              </a:buClr>
              <a:buSzPct val="100000"/>
              <a:buFont typeface="Wingdings 2" pitchFamily="18" charset="2"/>
              <a:buChar char="¡"/>
              <a:defRPr sz="1800" kern="1200">
                <a:solidFill>
                  <a:schemeClr val="tx2"/>
                </a:solidFill>
                <a:latin typeface="+mn-lt"/>
                <a:ea typeface="+mn-ea"/>
                <a:cs typeface="+mn-cs"/>
              </a:defRPr>
            </a:lvl2pPr>
            <a:lvl3pPr marL="685800" indent="-228600" algn="l" defTabSz="914400" rtl="0" eaLnBrk="1" latinLnBrk="0" hangingPunct="1">
              <a:spcBef>
                <a:spcPts val="600"/>
              </a:spcBef>
              <a:buClr>
                <a:schemeClr val="accent1"/>
              </a:buClr>
              <a:buSzPct val="100000"/>
              <a:buFont typeface="Wingdings 2" pitchFamily="18" charset="2"/>
              <a:buChar char="¡"/>
              <a:defRPr sz="1800" kern="1200">
                <a:solidFill>
                  <a:schemeClr val="tx2"/>
                </a:solidFill>
                <a:latin typeface="+mn-lt"/>
                <a:ea typeface="+mn-ea"/>
                <a:cs typeface="+mn-cs"/>
              </a:defRPr>
            </a:lvl3pPr>
            <a:lvl4pPr marL="914400" indent="-228600" algn="l" defTabSz="914400" rtl="0" eaLnBrk="1" latinLnBrk="0" hangingPunct="1">
              <a:spcBef>
                <a:spcPts val="600"/>
              </a:spcBef>
              <a:buClr>
                <a:schemeClr val="accent1">
                  <a:lumMod val="50000"/>
                </a:schemeClr>
              </a:buClr>
              <a:buSzPct val="100000"/>
              <a:buFont typeface="Wingdings 2" pitchFamily="18" charset="2"/>
              <a:buChar char="¡"/>
              <a:defRPr sz="1800" kern="1200">
                <a:solidFill>
                  <a:schemeClr val="tx2"/>
                </a:solidFill>
                <a:latin typeface="+mn-lt"/>
                <a:ea typeface="+mn-ea"/>
                <a:cs typeface="+mn-cs"/>
              </a:defRPr>
            </a:lvl4pPr>
            <a:lvl5pPr marL="1143000" indent="-228600" algn="l" defTabSz="914400" rtl="0" eaLnBrk="1" latinLnBrk="0" hangingPunct="1">
              <a:spcBef>
                <a:spcPts val="600"/>
              </a:spcBef>
              <a:buClr>
                <a:schemeClr val="accent1"/>
              </a:buClr>
              <a:buSzPct val="100000"/>
              <a:buFont typeface="Wingdings 2" pitchFamily="18" charset="2"/>
              <a:buChar char="¡"/>
              <a:defRPr sz="1800" kern="1200">
                <a:solidFill>
                  <a:schemeClr val="tx2"/>
                </a:solidFill>
                <a:latin typeface="+mn-lt"/>
                <a:ea typeface="+mn-ea"/>
                <a:cs typeface="+mn-cs"/>
              </a:defRPr>
            </a:lvl5pPr>
            <a:lvl6pPr marL="1377950" indent="-228600" algn="l" defTabSz="914400" rtl="0" eaLnBrk="1" latinLnBrk="0" hangingPunct="1">
              <a:spcBef>
                <a:spcPct val="20000"/>
              </a:spcBef>
              <a:buClr>
                <a:schemeClr val="accent1">
                  <a:lumMod val="50000"/>
                </a:schemeClr>
              </a:buClr>
              <a:buFont typeface="Wingdings 2" pitchFamily="18" charset="2"/>
              <a:buChar char=""/>
              <a:defRPr lang="en-US" sz="1800" kern="1200">
                <a:solidFill>
                  <a:schemeClr val="tx2"/>
                </a:solidFill>
                <a:latin typeface="+mn-lt"/>
                <a:ea typeface="+mn-ea"/>
                <a:cs typeface="+mn-cs"/>
              </a:defRPr>
            </a:lvl6pPr>
            <a:lvl7pPr marL="1603375" indent="-228600" algn="l" defTabSz="914400" rtl="0" eaLnBrk="1" latinLnBrk="0" hangingPunct="1">
              <a:spcBef>
                <a:spcPct val="20000"/>
              </a:spcBef>
              <a:buClr>
                <a:schemeClr val="accent1"/>
              </a:buClr>
              <a:buFont typeface="Wingdings 2" pitchFamily="18" charset="2"/>
              <a:buChar char=""/>
              <a:defRPr lang="en-US" sz="1800" kern="1200">
                <a:solidFill>
                  <a:schemeClr val="tx2"/>
                </a:solidFill>
                <a:latin typeface="+mn-lt"/>
                <a:ea typeface="+mn-ea"/>
                <a:cs typeface="+mn-cs"/>
              </a:defRPr>
            </a:lvl7pPr>
            <a:lvl8pPr marL="1830388" indent="-228600" algn="l" defTabSz="914400" rtl="0" eaLnBrk="1" latinLnBrk="0" hangingPunct="1">
              <a:spcBef>
                <a:spcPct val="20000"/>
              </a:spcBef>
              <a:buClr>
                <a:schemeClr val="accent1">
                  <a:lumMod val="50000"/>
                </a:schemeClr>
              </a:buClr>
              <a:buFont typeface="Wingdings 2" pitchFamily="18" charset="2"/>
              <a:buChar char=""/>
              <a:defRPr lang="en-US" sz="1800" kern="1200">
                <a:solidFill>
                  <a:schemeClr val="tx2"/>
                </a:solidFill>
                <a:latin typeface="+mn-lt"/>
                <a:ea typeface="+mn-ea"/>
                <a:cs typeface="+mn-cs"/>
              </a:defRPr>
            </a:lvl8pPr>
            <a:lvl9pPr marL="2057400" indent="-228600" algn="l" defTabSz="914400" rtl="0" eaLnBrk="1" latinLnBrk="0" hangingPunct="1">
              <a:spcBef>
                <a:spcPct val="20000"/>
              </a:spcBef>
              <a:buClr>
                <a:schemeClr val="accent1"/>
              </a:buClr>
              <a:buFont typeface="Wingdings 2" pitchFamily="18" charset="2"/>
              <a:buChar char=""/>
              <a:defRPr lang="en-US" sz="1800" kern="1200">
                <a:solidFill>
                  <a:schemeClr val="tx2"/>
                </a:solidFill>
                <a:latin typeface="+mn-lt"/>
                <a:ea typeface="+mn-ea"/>
                <a:cs typeface="+mn-cs"/>
              </a:defRPr>
            </a:lvl9pPr>
          </a:lstStyle>
          <a:p>
            <a:pPr lvl="2">
              <a:spcBef>
                <a:spcPts val="1200"/>
              </a:spcBef>
            </a:pPr>
            <a:endParaRPr lang="en-US" sz="2200"/>
          </a:p>
        </p:txBody>
      </p:sp>
      <p:pic>
        <p:nvPicPr>
          <p:cNvPr id="3" name="Picture 2">
            <a:extLst>
              <a:ext uri="{FF2B5EF4-FFF2-40B4-BE49-F238E27FC236}">
                <a16:creationId xmlns:a16="http://schemas.microsoft.com/office/drawing/2014/main" id="{B16FD4C6-C215-4E01-B689-2246B2097299}"/>
              </a:ext>
            </a:extLst>
          </p:cNvPr>
          <p:cNvPicPr>
            <a:picLocks noChangeAspect="1"/>
          </p:cNvPicPr>
          <p:nvPr/>
        </p:nvPicPr>
        <p:blipFill>
          <a:blip r:embed="rId3"/>
          <a:stretch>
            <a:fillRect/>
          </a:stretch>
        </p:blipFill>
        <p:spPr>
          <a:xfrm>
            <a:off x="5085451" y="1810205"/>
            <a:ext cx="1752600" cy="1086180"/>
          </a:xfrm>
          <a:prstGeom prst="rect">
            <a:avLst/>
          </a:prstGeom>
        </p:spPr>
      </p:pic>
      <p:pic>
        <p:nvPicPr>
          <p:cNvPr id="6" name="Picture 5">
            <a:extLst>
              <a:ext uri="{FF2B5EF4-FFF2-40B4-BE49-F238E27FC236}">
                <a16:creationId xmlns:a16="http://schemas.microsoft.com/office/drawing/2014/main" id="{4CF396C2-DFC0-45B6-A24F-6DF0CE9A7191}"/>
              </a:ext>
            </a:extLst>
          </p:cNvPr>
          <p:cNvPicPr>
            <a:picLocks noChangeAspect="1"/>
          </p:cNvPicPr>
          <p:nvPr/>
        </p:nvPicPr>
        <p:blipFill>
          <a:blip r:embed="rId4"/>
          <a:stretch>
            <a:fillRect/>
          </a:stretch>
        </p:blipFill>
        <p:spPr>
          <a:xfrm>
            <a:off x="7078015" y="1810205"/>
            <a:ext cx="2027214" cy="1086180"/>
          </a:xfrm>
          <a:prstGeom prst="rect">
            <a:avLst/>
          </a:prstGeom>
        </p:spPr>
      </p:pic>
      <p:pic>
        <p:nvPicPr>
          <p:cNvPr id="13" name="Picture 12">
            <a:extLst>
              <a:ext uri="{FF2B5EF4-FFF2-40B4-BE49-F238E27FC236}">
                <a16:creationId xmlns:a16="http://schemas.microsoft.com/office/drawing/2014/main" id="{CC1263A5-8BC0-4087-9227-2D3A3B4AB852}"/>
              </a:ext>
            </a:extLst>
          </p:cNvPr>
          <p:cNvPicPr>
            <a:picLocks noChangeAspect="1"/>
          </p:cNvPicPr>
          <p:nvPr/>
        </p:nvPicPr>
        <p:blipFill>
          <a:blip r:embed="rId5"/>
          <a:stretch>
            <a:fillRect/>
          </a:stretch>
        </p:blipFill>
        <p:spPr>
          <a:xfrm>
            <a:off x="1195548" y="2896385"/>
            <a:ext cx="5642503" cy="3308271"/>
          </a:xfrm>
          <a:prstGeom prst="rect">
            <a:avLst/>
          </a:prstGeom>
        </p:spPr>
      </p:pic>
    </p:spTree>
    <p:extLst>
      <p:ext uri="{BB962C8B-B14F-4D97-AF65-F5344CB8AC3E}">
        <p14:creationId xmlns:p14="http://schemas.microsoft.com/office/powerpoint/2010/main" val="250664209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p:txBody>
          <a:bodyPr>
            <a:normAutofit/>
          </a:bodyPr>
          <a:lstStyle/>
          <a:p>
            <a:r>
              <a:rPr lang="en-US" sz="3000"/>
              <a:t>Feature extraction</a:t>
            </a:r>
            <a:endParaRPr lang="en-US" sz="3000" dirty="0"/>
          </a:p>
        </p:txBody>
      </p:sp>
      <p:sp>
        <p:nvSpPr>
          <p:cNvPr id="3" name="Content Placeholder 2">
            <a:extLst>
              <a:ext uri="{FF2B5EF4-FFF2-40B4-BE49-F238E27FC236}">
                <a16:creationId xmlns:a16="http://schemas.microsoft.com/office/drawing/2014/main" id="{FB5225D0-832C-44B0-B855-78C06979EF30}"/>
              </a:ext>
            </a:extLst>
          </p:cNvPr>
          <p:cNvSpPr>
            <a:spLocks noGrp="1"/>
          </p:cNvSpPr>
          <p:nvPr>
            <p:ph idx="1"/>
          </p:nvPr>
        </p:nvSpPr>
        <p:spPr>
          <a:xfrm>
            <a:off x="628650" y="1344338"/>
            <a:ext cx="7886700" cy="4859383"/>
          </a:xfrm>
        </p:spPr>
        <p:txBody>
          <a:bodyPr>
            <a:noAutofit/>
          </a:bodyPr>
          <a:lstStyle/>
          <a:p>
            <a:r>
              <a:rPr lang="en-GB" sz="2200"/>
              <a:t>Two types of features are extracted from the image: </a:t>
            </a:r>
          </a:p>
          <a:p>
            <a:pPr lvl="1"/>
            <a:r>
              <a:rPr lang="en-GB" sz="2000"/>
              <a:t>local and global features (descriptors)</a:t>
            </a:r>
            <a:endParaRPr lang="en-US" sz="2000"/>
          </a:p>
          <a:p>
            <a:r>
              <a:rPr lang="en-US" sz="2200" b="1"/>
              <a:t>Global features</a:t>
            </a:r>
          </a:p>
          <a:p>
            <a:pPr lvl="1"/>
            <a:r>
              <a:rPr lang="en-GB" sz="2000"/>
              <a:t>Describe the image as a whole to the generalize the entire object </a:t>
            </a:r>
          </a:p>
          <a:p>
            <a:pPr lvl="1"/>
            <a:r>
              <a:rPr lang="en-GB" sz="2000"/>
              <a:t>Include contour representations, shape descriptors, and texture features</a:t>
            </a:r>
          </a:p>
          <a:p>
            <a:pPr lvl="1"/>
            <a:r>
              <a:rPr lang="en-GB" sz="2000"/>
              <a:t>Examples: Invariant Moments (Hu, Zernike), Histogram Oriented Gradients (HOG), PHOG, and Co-HOG,... </a:t>
            </a:r>
            <a:endParaRPr lang="en-US" sz="2000"/>
          </a:p>
          <a:p>
            <a:r>
              <a:rPr lang="en-US" sz="2200" b="1"/>
              <a:t>Local feature</a:t>
            </a:r>
            <a:r>
              <a:rPr lang="en-US" sz="2200"/>
              <a:t>:</a:t>
            </a:r>
          </a:p>
          <a:p>
            <a:pPr lvl="1"/>
            <a:r>
              <a:rPr lang="en-GB" sz="2000"/>
              <a:t>the local features describe the image patches (key points in the image) of an object</a:t>
            </a:r>
          </a:p>
          <a:p>
            <a:pPr lvl="1"/>
            <a:r>
              <a:rPr lang="en-GB" sz="2000"/>
              <a:t>represents the texture/color in an image patch</a:t>
            </a:r>
          </a:p>
          <a:p>
            <a:pPr lvl="1"/>
            <a:r>
              <a:rPr lang="en-GB" sz="2000"/>
              <a:t>Examples: SIFT, SURF, LBP, BRISK, MSER and FREAK</a:t>
            </a:r>
            <a:r>
              <a:rPr lang="en-US" sz="2000"/>
              <a:t>, …</a:t>
            </a:r>
          </a:p>
        </p:txBody>
      </p:sp>
      <p:sp>
        <p:nvSpPr>
          <p:cNvPr id="4" name="Slide Number Placeholder 3">
            <a:extLst>
              <a:ext uri="{FF2B5EF4-FFF2-40B4-BE49-F238E27FC236}">
                <a16:creationId xmlns:a16="http://schemas.microsoft.com/office/drawing/2014/main" id="{CD87F52B-9F2E-164B-A332-E18E642B043F}"/>
              </a:ext>
            </a:extLst>
          </p:cNvPr>
          <p:cNvSpPr>
            <a:spLocks noGrp="1"/>
          </p:cNvSpPr>
          <p:nvPr>
            <p:ph type="sldNum" sz="quarter" idx="12"/>
          </p:nvPr>
        </p:nvSpPr>
        <p:spPr/>
        <p:txBody>
          <a:bodyPr/>
          <a:lstStyle/>
          <a:p>
            <a:fld id="{62D56ECA-4C16-4208-B374-27591EF545A3}" type="slidenum">
              <a:rPr lang="en-US" smtClean="0"/>
              <a:pPr/>
              <a:t>76</a:t>
            </a:fld>
            <a:endParaRPr lang="en-US"/>
          </a:p>
        </p:txBody>
      </p:sp>
      <p:cxnSp>
        <p:nvCxnSpPr>
          <p:cNvPr id="7" name="Straight Connector 6"/>
          <p:cNvCxnSpPr/>
          <p:nvPr/>
        </p:nvCxnSpPr>
        <p:spPr>
          <a:xfrm>
            <a:off x="568680" y="1219200"/>
            <a:ext cx="8305800"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6283335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p:txBody>
          <a:bodyPr>
            <a:normAutofit/>
          </a:bodyPr>
          <a:lstStyle/>
          <a:p>
            <a:r>
              <a:rPr lang="en-US" sz="3000"/>
              <a:t>Feature extraction</a:t>
            </a:r>
            <a:endParaRPr lang="en-US" sz="3000" dirty="0"/>
          </a:p>
        </p:txBody>
      </p:sp>
      <p:sp>
        <p:nvSpPr>
          <p:cNvPr id="13" name="Content Placeholder 12">
            <a:extLst>
              <a:ext uri="{FF2B5EF4-FFF2-40B4-BE49-F238E27FC236}">
                <a16:creationId xmlns:a16="http://schemas.microsoft.com/office/drawing/2014/main" id="{6CA0615F-B9C6-40A8-898B-F7C3D0086768}"/>
              </a:ext>
            </a:extLst>
          </p:cNvPr>
          <p:cNvSpPr>
            <a:spLocks noGrp="1"/>
          </p:cNvSpPr>
          <p:nvPr>
            <p:ph idx="1"/>
          </p:nvPr>
        </p:nvSpPr>
        <p:spPr/>
        <p:txBody>
          <a:bodyPr/>
          <a:lstStyle/>
          <a:p>
            <a:pPr>
              <a:spcBef>
                <a:spcPts val="1200"/>
              </a:spcBef>
            </a:pPr>
            <a:r>
              <a:rPr lang="en-US" sz="2200"/>
              <a:t>Global features</a:t>
            </a:r>
            <a:endParaRPr lang="en-US" sz="2400"/>
          </a:p>
          <a:p>
            <a:pPr lvl="2">
              <a:spcBef>
                <a:spcPts val="1200"/>
              </a:spcBef>
            </a:pPr>
            <a:endParaRPr lang="en-US" sz="2200"/>
          </a:p>
          <a:p>
            <a:endParaRPr lang="vi-VN"/>
          </a:p>
        </p:txBody>
      </p:sp>
      <p:sp>
        <p:nvSpPr>
          <p:cNvPr id="4" name="Slide Number Placeholder 3">
            <a:extLst>
              <a:ext uri="{FF2B5EF4-FFF2-40B4-BE49-F238E27FC236}">
                <a16:creationId xmlns:a16="http://schemas.microsoft.com/office/drawing/2014/main" id="{CD87F52B-9F2E-164B-A332-E18E642B043F}"/>
              </a:ext>
            </a:extLst>
          </p:cNvPr>
          <p:cNvSpPr>
            <a:spLocks noGrp="1"/>
          </p:cNvSpPr>
          <p:nvPr>
            <p:ph type="sldNum" sz="quarter" idx="12"/>
          </p:nvPr>
        </p:nvSpPr>
        <p:spPr/>
        <p:txBody>
          <a:bodyPr/>
          <a:lstStyle/>
          <a:p>
            <a:fld id="{62D56ECA-4C16-4208-B374-27591EF545A3}" type="slidenum">
              <a:rPr lang="en-US" smtClean="0"/>
              <a:pPr/>
              <a:t>77</a:t>
            </a:fld>
            <a:endParaRPr lang="en-US"/>
          </a:p>
        </p:txBody>
      </p:sp>
      <p:cxnSp>
        <p:nvCxnSpPr>
          <p:cNvPr id="7" name="Straight Connector 6"/>
          <p:cNvCxnSpPr/>
          <p:nvPr/>
        </p:nvCxnSpPr>
        <p:spPr>
          <a:xfrm>
            <a:off x="568680" y="1219200"/>
            <a:ext cx="8305800" cy="0"/>
          </a:xfrm>
          <a:prstGeom prst="line">
            <a:avLst/>
          </a:prstGeom>
        </p:spPr>
        <p:style>
          <a:lnRef idx="2">
            <a:schemeClr val="accent1"/>
          </a:lnRef>
          <a:fillRef idx="0">
            <a:schemeClr val="accent1"/>
          </a:fillRef>
          <a:effectRef idx="1">
            <a:schemeClr val="accent1"/>
          </a:effectRef>
          <a:fontRef idx="minor">
            <a:schemeClr val="tx1"/>
          </a:fontRef>
        </p:style>
      </p:cxnSp>
      <p:pic>
        <p:nvPicPr>
          <p:cNvPr id="3" name="Picture 2">
            <a:extLst>
              <a:ext uri="{FF2B5EF4-FFF2-40B4-BE49-F238E27FC236}">
                <a16:creationId xmlns:a16="http://schemas.microsoft.com/office/drawing/2014/main" id="{678F5CD3-AF72-481C-AAAE-B749A909D49F}"/>
              </a:ext>
            </a:extLst>
          </p:cNvPr>
          <p:cNvPicPr>
            <a:picLocks noChangeAspect="1"/>
          </p:cNvPicPr>
          <p:nvPr/>
        </p:nvPicPr>
        <p:blipFill>
          <a:blip r:embed="rId3"/>
          <a:stretch>
            <a:fillRect/>
          </a:stretch>
        </p:blipFill>
        <p:spPr>
          <a:xfrm>
            <a:off x="4921754" y="1828800"/>
            <a:ext cx="3638550" cy="3810000"/>
          </a:xfrm>
          <a:prstGeom prst="rect">
            <a:avLst/>
          </a:prstGeom>
        </p:spPr>
      </p:pic>
      <p:sp>
        <p:nvSpPr>
          <p:cNvPr id="6" name="Rectangle 5">
            <a:extLst>
              <a:ext uri="{FF2B5EF4-FFF2-40B4-BE49-F238E27FC236}">
                <a16:creationId xmlns:a16="http://schemas.microsoft.com/office/drawing/2014/main" id="{426F85BF-1AEB-4B56-8EA3-CA4FDB6B99C8}"/>
              </a:ext>
            </a:extLst>
          </p:cNvPr>
          <p:cNvSpPr/>
          <p:nvPr/>
        </p:nvSpPr>
        <p:spPr>
          <a:xfrm>
            <a:off x="3260933" y="6181945"/>
            <a:ext cx="5648286" cy="276999"/>
          </a:xfrm>
          <a:prstGeom prst="rect">
            <a:avLst/>
          </a:prstGeom>
        </p:spPr>
        <p:txBody>
          <a:bodyPr wrap="square">
            <a:spAutoFit/>
          </a:bodyPr>
          <a:lstStyle/>
          <a:p>
            <a:pPr algn="r"/>
            <a:r>
              <a:rPr lang="en-US" sz="1200"/>
              <a:t>Source:http://www.robots.ox.ac.uk/~vgg/research/caltech/phog.html</a:t>
            </a:r>
          </a:p>
        </p:txBody>
      </p:sp>
      <p:pic>
        <p:nvPicPr>
          <p:cNvPr id="9" name="Picture 8" descr="cam.bmp">
            <a:extLst>
              <a:ext uri="{FF2B5EF4-FFF2-40B4-BE49-F238E27FC236}">
                <a16:creationId xmlns:a16="http://schemas.microsoft.com/office/drawing/2014/main" id="{1E14A29A-D76C-4578-84F5-6AE60CCDEEF9}"/>
              </a:ext>
            </a:extLst>
          </p:cNvPr>
          <p:cNvPicPr>
            <a:picLocks noChangeAspect="1"/>
          </p:cNvPicPr>
          <p:nvPr/>
        </p:nvPicPr>
        <p:blipFill>
          <a:blip r:embed="rId4" cstate="print"/>
          <a:stretch>
            <a:fillRect/>
          </a:stretch>
        </p:blipFill>
        <p:spPr>
          <a:xfrm>
            <a:off x="1584050" y="1888436"/>
            <a:ext cx="1179778" cy="1179778"/>
          </a:xfrm>
          <a:prstGeom prst="rect">
            <a:avLst/>
          </a:prstGeom>
        </p:spPr>
      </p:pic>
      <p:pic>
        <p:nvPicPr>
          <p:cNvPr id="10" name="Picture 3">
            <a:extLst>
              <a:ext uri="{FF2B5EF4-FFF2-40B4-BE49-F238E27FC236}">
                <a16:creationId xmlns:a16="http://schemas.microsoft.com/office/drawing/2014/main" id="{CCD2F5EE-F260-414A-B850-EB2A457EB284}"/>
              </a:ext>
            </a:extLst>
          </p:cNvPr>
          <p:cNvPicPr>
            <a:picLocks noChangeAspect="1" noChangeArrowheads="1"/>
          </p:cNvPicPr>
          <p:nvPr/>
        </p:nvPicPr>
        <p:blipFill>
          <a:blip r:embed="rId5" cstate="print"/>
          <a:srcRect/>
          <a:stretch>
            <a:fillRect/>
          </a:stretch>
        </p:blipFill>
        <p:spPr bwMode="auto">
          <a:xfrm>
            <a:off x="1517883" y="3226193"/>
            <a:ext cx="2173057" cy="1134486"/>
          </a:xfrm>
          <a:prstGeom prst="rect">
            <a:avLst/>
          </a:prstGeom>
          <a:noFill/>
          <a:ln w="9525">
            <a:noFill/>
            <a:miter lim="800000"/>
            <a:headEnd/>
            <a:tailEnd/>
          </a:ln>
        </p:spPr>
      </p:pic>
      <p:pic>
        <p:nvPicPr>
          <p:cNvPr id="11" name="Picture 3">
            <a:extLst>
              <a:ext uri="{FF2B5EF4-FFF2-40B4-BE49-F238E27FC236}">
                <a16:creationId xmlns:a16="http://schemas.microsoft.com/office/drawing/2014/main" id="{78A292BE-76B5-4D11-87BB-55A256B8E529}"/>
              </a:ext>
            </a:extLst>
          </p:cNvPr>
          <p:cNvPicPr>
            <a:picLocks noChangeAspect="1" noChangeArrowheads="1"/>
          </p:cNvPicPr>
          <p:nvPr/>
        </p:nvPicPr>
        <p:blipFill>
          <a:blip r:embed="rId6" cstate="print"/>
          <a:srcRect/>
          <a:stretch>
            <a:fillRect/>
          </a:stretch>
        </p:blipFill>
        <p:spPr bwMode="auto">
          <a:xfrm>
            <a:off x="1487555" y="4637709"/>
            <a:ext cx="2433753" cy="1235454"/>
          </a:xfrm>
          <a:prstGeom prst="rect">
            <a:avLst/>
          </a:prstGeom>
          <a:noFill/>
          <a:ln w="9525">
            <a:noFill/>
            <a:miter lim="800000"/>
            <a:headEnd/>
            <a:tailEnd/>
          </a:ln>
        </p:spPr>
      </p:pic>
      <p:sp>
        <p:nvSpPr>
          <p:cNvPr id="12" name="TextBox 11">
            <a:extLst>
              <a:ext uri="{FF2B5EF4-FFF2-40B4-BE49-F238E27FC236}">
                <a16:creationId xmlns:a16="http://schemas.microsoft.com/office/drawing/2014/main" id="{DCAC36B8-4CF1-4580-B96B-0639F92D7E55}"/>
              </a:ext>
            </a:extLst>
          </p:cNvPr>
          <p:cNvSpPr txBox="1"/>
          <p:nvPr/>
        </p:nvSpPr>
        <p:spPr>
          <a:xfrm>
            <a:off x="1511638" y="4289414"/>
            <a:ext cx="2566728" cy="307777"/>
          </a:xfrm>
          <a:prstGeom prst="rect">
            <a:avLst/>
          </a:prstGeom>
          <a:noFill/>
        </p:spPr>
        <p:txBody>
          <a:bodyPr wrap="none" rtlCol="0">
            <a:spAutoFit/>
          </a:bodyPr>
          <a:lstStyle/>
          <a:p>
            <a:r>
              <a:rPr lang="en-US" sz="1400"/>
              <a:t>256 bins intensity histogram </a:t>
            </a:r>
          </a:p>
        </p:txBody>
      </p:sp>
      <p:sp>
        <p:nvSpPr>
          <p:cNvPr id="14" name="TextBox 13">
            <a:extLst>
              <a:ext uri="{FF2B5EF4-FFF2-40B4-BE49-F238E27FC236}">
                <a16:creationId xmlns:a16="http://schemas.microsoft.com/office/drawing/2014/main" id="{73F94D57-047B-47C4-BB91-711ED235547D}"/>
              </a:ext>
            </a:extLst>
          </p:cNvPr>
          <p:cNvSpPr txBox="1"/>
          <p:nvPr/>
        </p:nvSpPr>
        <p:spPr>
          <a:xfrm>
            <a:off x="1462726" y="5848047"/>
            <a:ext cx="2467342" cy="307777"/>
          </a:xfrm>
          <a:prstGeom prst="rect">
            <a:avLst/>
          </a:prstGeom>
          <a:noFill/>
        </p:spPr>
        <p:txBody>
          <a:bodyPr wrap="none" rtlCol="0">
            <a:spAutoFit/>
          </a:bodyPr>
          <a:lstStyle/>
          <a:p>
            <a:r>
              <a:rPr lang="en-US" sz="1400"/>
              <a:t>16 bins intensity histogram </a:t>
            </a:r>
          </a:p>
        </p:txBody>
      </p:sp>
      <p:sp>
        <p:nvSpPr>
          <p:cNvPr id="15" name="TextBox 14">
            <a:extLst>
              <a:ext uri="{FF2B5EF4-FFF2-40B4-BE49-F238E27FC236}">
                <a16:creationId xmlns:a16="http://schemas.microsoft.com/office/drawing/2014/main" id="{91FB5688-4005-4417-91A7-772B090C33E4}"/>
              </a:ext>
            </a:extLst>
          </p:cNvPr>
          <p:cNvSpPr txBox="1"/>
          <p:nvPr/>
        </p:nvSpPr>
        <p:spPr>
          <a:xfrm>
            <a:off x="4946866" y="5638800"/>
            <a:ext cx="3744935" cy="307777"/>
          </a:xfrm>
          <a:prstGeom prst="rect">
            <a:avLst/>
          </a:prstGeom>
          <a:noFill/>
        </p:spPr>
        <p:txBody>
          <a:bodyPr wrap="none" rtlCol="0">
            <a:spAutoFit/>
          </a:bodyPr>
          <a:lstStyle/>
          <a:p>
            <a:pPr algn="ctr"/>
            <a:r>
              <a:rPr lang="en-GB" sz="1400" b="1"/>
              <a:t>Pyramid Histogram of Oriented Gradients</a:t>
            </a:r>
          </a:p>
        </p:txBody>
      </p:sp>
    </p:spTree>
    <p:extLst>
      <p:ext uri="{BB962C8B-B14F-4D97-AF65-F5344CB8AC3E}">
        <p14:creationId xmlns:p14="http://schemas.microsoft.com/office/powerpoint/2010/main" val="423929980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a:spLocks noGrp="1"/>
          </p:cNvSpPr>
          <p:nvPr>
            <p:ph type="title"/>
          </p:nvPr>
        </p:nvSpPr>
        <p:spPr/>
        <p:txBody>
          <a:bodyPr>
            <a:normAutofit/>
          </a:bodyPr>
          <a:lstStyle/>
          <a:p>
            <a:r>
              <a:rPr lang="en-US" sz="3000"/>
              <a:t>Feature extraction</a:t>
            </a:r>
            <a:endParaRPr lang="en-US" sz="3000" dirty="0"/>
          </a:p>
        </p:txBody>
      </p:sp>
      <p:sp>
        <p:nvSpPr>
          <p:cNvPr id="3" name="Content Placeholder 2">
            <a:extLst>
              <a:ext uri="{FF2B5EF4-FFF2-40B4-BE49-F238E27FC236}">
                <a16:creationId xmlns:a16="http://schemas.microsoft.com/office/drawing/2014/main" id="{44E0F7C3-FBEC-4AD6-9C71-285073323B2A}"/>
              </a:ext>
            </a:extLst>
          </p:cNvPr>
          <p:cNvSpPr>
            <a:spLocks noGrp="1"/>
          </p:cNvSpPr>
          <p:nvPr>
            <p:ph idx="1"/>
          </p:nvPr>
        </p:nvSpPr>
        <p:spPr/>
        <p:txBody>
          <a:bodyPr/>
          <a:lstStyle/>
          <a:p>
            <a:pPr>
              <a:spcBef>
                <a:spcPts val="1200"/>
              </a:spcBef>
            </a:pPr>
            <a:r>
              <a:rPr lang="en-US" sz="2200"/>
              <a:t>Global features : ? PCA (chưa được giới thiệu ở phần ML) hoặc tìm 1 đặc trung khác đã có trong OpenCV để sv dễ theo dõi</a:t>
            </a:r>
            <a:endParaRPr lang="en-US" sz="2400"/>
          </a:p>
          <a:p>
            <a:pPr lvl="2">
              <a:spcBef>
                <a:spcPts val="1200"/>
              </a:spcBef>
            </a:pPr>
            <a:endParaRPr lang="en-US" sz="2200"/>
          </a:p>
          <a:p>
            <a:endParaRPr lang="vi-VN"/>
          </a:p>
        </p:txBody>
      </p:sp>
      <p:sp>
        <p:nvSpPr>
          <p:cNvPr id="4" name="Slide Number Placeholder 3">
            <a:extLst>
              <a:ext uri="{FF2B5EF4-FFF2-40B4-BE49-F238E27FC236}">
                <a16:creationId xmlns:a16="http://schemas.microsoft.com/office/drawing/2014/main" id="{CD87F52B-9F2E-164B-A332-E18E642B043F}"/>
              </a:ext>
            </a:extLst>
          </p:cNvPr>
          <p:cNvSpPr>
            <a:spLocks noGrp="1"/>
          </p:cNvSpPr>
          <p:nvPr>
            <p:ph type="sldNum" sz="quarter" idx="12"/>
          </p:nvPr>
        </p:nvSpPr>
        <p:spPr/>
        <p:txBody>
          <a:bodyPr/>
          <a:lstStyle/>
          <a:p>
            <a:fld id="{62D56ECA-4C16-4208-B374-27591EF545A3}" type="slidenum">
              <a:rPr lang="en-US" smtClean="0"/>
              <a:pPr/>
              <a:t>78</a:t>
            </a:fld>
            <a:endParaRPr lang="en-US"/>
          </a:p>
        </p:txBody>
      </p:sp>
      <p:cxnSp>
        <p:nvCxnSpPr>
          <p:cNvPr id="7" name="Straight Connector 6"/>
          <p:cNvCxnSpPr/>
          <p:nvPr/>
        </p:nvCxnSpPr>
        <p:spPr>
          <a:xfrm>
            <a:off x="568680" y="1219200"/>
            <a:ext cx="8305800"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9770897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p:txBody>
          <a:bodyPr>
            <a:normAutofit/>
          </a:bodyPr>
          <a:lstStyle/>
          <a:p>
            <a:r>
              <a:rPr lang="en-US" sz="3000"/>
              <a:t>Feature extraction</a:t>
            </a:r>
            <a:endParaRPr lang="en-US" sz="3000" dirty="0"/>
          </a:p>
        </p:txBody>
      </p:sp>
      <p:sp>
        <p:nvSpPr>
          <p:cNvPr id="3" name="Content Placeholder 2">
            <a:extLst>
              <a:ext uri="{FF2B5EF4-FFF2-40B4-BE49-F238E27FC236}">
                <a16:creationId xmlns:a16="http://schemas.microsoft.com/office/drawing/2014/main" id="{74C07EF2-A836-4541-B468-16468139D10E}"/>
              </a:ext>
            </a:extLst>
          </p:cNvPr>
          <p:cNvSpPr>
            <a:spLocks noGrp="1"/>
          </p:cNvSpPr>
          <p:nvPr>
            <p:ph idx="1"/>
          </p:nvPr>
        </p:nvSpPr>
        <p:spPr/>
        <p:txBody>
          <a:bodyPr/>
          <a:lstStyle/>
          <a:p>
            <a:pPr>
              <a:spcBef>
                <a:spcPts val="1200"/>
              </a:spcBef>
            </a:pPr>
            <a:r>
              <a:rPr lang="en-US" sz="2200"/>
              <a:t>Local features: how to determine image patches / local regions</a:t>
            </a:r>
            <a:endParaRPr lang="en-US" sz="2400"/>
          </a:p>
        </p:txBody>
      </p:sp>
      <p:sp>
        <p:nvSpPr>
          <p:cNvPr id="4" name="Slide Number Placeholder 3">
            <a:extLst>
              <a:ext uri="{FF2B5EF4-FFF2-40B4-BE49-F238E27FC236}">
                <a16:creationId xmlns:a16="http://schemas.microsoft.com/office/drawing/2014/main" id="{CD87F52B-9F2E-164B-A332-E18E642B043F}"/>
              </a:ext>
            </a:extLst>
          </p:cNvPr>
          <p:cNvSpPr>
            <a:spLocks noGrp="1"/>
          </p:cNvSpPr>
          <p:nvPr>
            <p:ph type="sldNum" sz="quarter" idx="12"/>
          </p:nvPr>
        </p:nvSpPr>
        <p:spPr/>
        <p:txBody>
          <a:bodyPr/>
          <a:lstStyle/>
          <a:p>
            <a:fld id="{62D56ECA-4C16-4208-B374-27591EF545A3}" type="slidenum">
              <a:rPr lang="en-US" smtClean="0"/>
              <a:pPr/>
              <a:t>79</a:t>
            </a:fld>
            <a:endParaRPr lang="en-US"/>
          </a:p>
        </p:txBody>
      </p:sp>
      <p:sp>
        <p:nvSpPr>
          <p:cNvPr id="5" name="Rectangle 4"/>
          <p:cNvSpPr/>
          <p:nvPr/>
        </p:nvSpPr>
        <p:spPr>
          <a:xfrm>
            <a:off x="8001000" y="1066800"/>
            <a:ext cx="1066800" cy="990600"/>
          </a:xfrm>
          <a:prstGeom prst="rect">
            <a:avLst/>
          </a:prstGeom>
          <a:solidFill>
            <a:srgbClr val="FFFF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 name="Straight Connector 6"/>
          <p:cNvCxnSpPr/>
          <p:nvPr/>
        </p:nvCxnSpPr>
        <p:spPr>
          <a:xfrm>
            <a:off x="568680" y="1219200"/>
            <a:ext cx="8305800" cy="0"/>
          </a:xfrm>
          <a:prstGeom prst="line">
            <a:avLst/>
          </a:prstGeom>
        </p:spPr>
        <p:style>
          <a:lnRef idx="2">
            <a:schemeClr val="accent1"/>
          </a:lnRef>
          <a:fillRef idx="0">
            <a:schemeClr val="accent1"/>
          </a:fillRef>
          <a:effectRef idx="1">
            <a:schemeClr val="accent1"/>
          </a:effectRef>
          <a:fontRef idx="minor">
            <a:schemeClr val="tx1"/>
          </a:fontRef>
        </p:style>
      </p:cxnSp>
      <p:pic>
        <p:nvPicPr>
          <p:cNvPr id="16" name="Picture 2">
            <a:extLst>
              <a:ext uri="{FF2B5EF4-FFF2-40B4-BE49-F238E27FC236}">
                <a16:creationId xmlns:a16="http://schemas.microsoft.com/office/drawing/2014/main" id="{BA5DF503-6375-47EE-8528-A94687B69EBA}"/>
              </a:ext>
            </a:extLst>
          </p:cNvPr>
          <p:cNvPicPr>
            <a:picLocks noChangeAspect="1" noChangeArrowheads="1"/>
          </p:cNvPicPr>
          <p:nvPr/>
        </p:nvPicPr>
        <p:blipFill>
          <a:blip r:embed="rId3" cstate="print"/>
          <a:srcRect/>
          <a:stretch>
            <a:fillRect/>
          </a:stretch>
        </p:blipFill>
        <p:spPr bwMode="auto">
          <a:xfrm>
            <a:off x="1164142" y="3607912"/>
            <a:ext cx="1397564" cy="2145007"/>
          </a:xfrm>
          <a:prstGeom prst="rect">
            <a:avLst/>
          </a:prstGeom>
          <a:noFill/>
          <a:ln w="9525">
            <a:noFill/>
            <a:miter lim="800000"/>
            <a:headEnd/>
            <a:tailEnd/>
          </a:ln>
          <a:effectLst/>
        </p:spPr>
      </p:pic>
      <p:pic>
        <p:nvPicPr>
          <p:cNvPr id="17" name="Picture 2">
            <a:extLst>
              <a:ext uri="{FF2B5EF4-FFF2-40B4-BE49-F238E27FC236}">
                <a16:creationId xmlns:a16="http://schemas.microsoft.com/office/drawing/2014/main" id="{C3D7D7A3-94D4-4FFC-844B-BD6F891325FD}"/>
              </a:ext>
            </a:extLst>
          </p:cNvPr>
          <p:cNvPicPr>
            <a:picLocks noChangeAspect="1" noChangeArrowheads="1"/>
          </p:cNvPicPr>
          <p:nvPr/>
        </p:nvPicPr>
        <p:blipFill>
          <a:blip r:embed="rId3" cstate="print"/>
          <a:srcRect/>
          <a:stretch>
            <a:fillRect/>
          </a:stretch>
        </p:blipFill>
        <p:spPr bwMode="auto">
          <a:xfrm>
            <a:off x="2999570" y="1888436"/>
            <a:ext cx="1502443" cy="2305980"/>
          </a:xfrm>
          <a:prstGeom prst="rect">
            <a:avLst/>
          </a:prstGeom>
          <a:noFill/>
          <a:ln w="9525">
            <a:noFill/>
            <a:miter lim="800000"/>
            <a:headEnd/>
            <a:tailEnd/>
          </a:ln>
          <a:effectLst/>
        </p:spPr>
      </p:pic>
      <p:pic>
        <p:nvPicPr>
          <p:cNvPr id="18" name="Picture 3">
            <a:extLst>
              <a:ext uri="{FF2B5EF4-FFF2-40B4-BE49-F238E27FC236}">
                <a16:creationId xmlns:a16="http://schemas.microsoft.com/office/drawing/2014/main" id="{1C3B51EF-FA80-4125-B63E-C8685F3C14F8}"/>
              </a:ext>
            </a:extLst>
          </p:cNvPr>
          <p:cNvPicPr>
            <a:picLocks noChangeAspect="1" noChangeArrowheads="1"/>
          </p:cNvPicPr>
          <p:nvPr/>
        </p:nvPicPr>
        <p:blipFill>
          <a:blip r:embed="rId4" cstate="print"/>
          <a:srcRect/>
          <a:stretch>
            <a:fillRect/>
          </a:stretch>
        </p:blipFill>
        <p:spPr bwMode="auto">
          <a:xfrm>
            <a:off x="4904570" y="3673258"/>
            <a:ext cx="1467442" cy="2252258"/>
          </a:xfrm>
          <a:prstGeom prst="rect">
            <a:avLst/>
          </a:prstGeom>
          <a:noFill/>
          <a:ln w="9525">
            <a:noFill/>
            <a:miter lim="800000"/>
            <a:headEnd/>
            <a:tailEnd/>
          </a:ln>
          <a:effectLst/>
        </p:spPr>
      </p:pic>
      <p:pic>
        <p:nvPicPr>
          <p:cNvPr id="19" name="Picture 4">
            <a:extLst>
              <a:ext uri="{FF2B5EF4-FFF2-40B4-BE49-F238E27FC236}">
                <a16:creationId xmlns:a16="http://schemas.microsoft.com/office/drawing/2014/main" id="{C9E638BF-F895-4E7C-91F7-599DD688C79F}"/>
              </a:ext>
            </a:extLst>
          </p:cNvPr>
          <p:cNvPicPr>
            <a:picLocks noChangeAspect="1" noChangeArrowheads="1"/>
          </p:cNvPicPr>
          <p:nvPr/>
        </p:nvPicPr>
        <p:blipFill>
          <a:blip r:embed="rId5" cstate="print"/>
          <a:srcRect/>
          <a:stretch>
            <a:fillRect/>
          </a:stretch>
        </p:blipFill>
        <p:spPr bwMode="auto">
          <a:xfrm>
            <a:off x="7495370" y="3614676"/>
            <a:ext cx="1508585" cy="2305980"/>
          </a:xfrm>
          <a:prstGeom prst="rect">
            <a:avLst/>
          </a:prstGeom>
          <a:noFill/>
          <a:ln w="9525">
            <a:noFill/>
            <a:miter lim="800000"/>
            <a:headEnd/>
            <a:tailEnd/>
          </a:ln>
          <a:effectLst/>
        </p:spPr>
      </p:pic>
      <p:graphicFrame>
        <p:nvGraphicFramePr>
          <p:cNvPr id="20" name="Table 19">
            <a:extLst>
              <a:ext uri="{FF2B5EF4-FFF2-40B4-BE49-F238E27FC236}">
                <a16:creationId xmlns:a16="http://schemas.microsoft.com/office/drawing/2014/main" id="{814032E6-B52D-41CD-B00F-A3E9E633036A}"/>
              </a:ext>
            </a:extLst>
          </p:cNvPr>
          <p:cNvGraphicFramePr>
            <a:graphicFrameLocks noGrp="1"/>
          </p:cNvGraphicFramePr>
          <p:nvPr>
            <p:extLst>
              <p:ext uri="{D42A27DB-BD31-4B8C-83A1-F6EECF244321}">
                <p14:modId xmlns:p14="http://schemas.microsoft.com/office/powerpoint/2010/main" val="555986525"/>
              </p:ext>
            </p:extLst>
          </p:nvPr>
        </p:nvGraphicFramePr>
        <p:xfrm>
          <a:off x="1168152" y="3634528"/>
          <a:ext cx="1393556" cy="2103148"/>
        </p:xfrm>
        <a:graphic>
          <a:graphicData uri="http://schemas.openxmlformats.org/drawingml/2006/table">
            <a:tbl>
              <a:tblPr firstRow="1" bandRow="1">
                <a:tableStyleId>{5940675A-B579-460E-94D1-54222C63F5DA}</a:tableStyleId>
              </a:tblPr>
              <a:tblGrid>
                <a:gridCol w="348389">
                  <a:extLst>
                    <a:ext uri="{9D8B030D-6E8A-4147-A177-3AD203B41FA5}">
                      <a16:colId xmlns:a16="http://schemas.microsoft.com/office/drawing/2014/main" val="20000"/>
                    </a:ext>
                  </a:extLst>
                </a:gridCol>
                <a:gridCol w="348389">
                  <a:extLst>
                    <a:ext uri="{9D8B030D-6E8A-4147-A177-3AD203B41FA5}">
                      <a16:colId xmlns:a16="http://schemas.microsoft.com/office/drawing/2014/main" val="20001"/>
                    </a:ext>
                  </a:extLst>
                </a:gridCol>
                <a:gridCol w="348389">
                  <a:extLst>
                    <a:ext uri="{9D8B030D-6E8A-4147-A177-3AD203B41FA5}">
                      <a16:colId xmlns:a16="http://schemas.microsoft.com/office/drawing/2014/main" val="20002"/>
                    </a:ext>
                  </a:extLst>
                </a:gridCol>
                <a:gridCol w="348389">
                  <a:extLst>
                    <a:ext uri="{9D8B030D-6E8A-4147-A177-3AD203B41FA5}">
                      <a16:colId xmlns:a16="http://schemas.microsoft.com/office/drawing/2014/main" val="20003"/>
                    </a:ext>
                  </a:extLst>
                </a:gridCol>
              </a:tblGrid>
              <a:tr h="525787">
                <a:tc>
                  <a:txBody>
                    <a:bodyPr/>
                    <a:lstStyle/>
                    <a:p>
                      <a:endParaRPr lang="vi-VN">
                        <a:ln>
                          <a:solidFill>
                            <a:sysClr val="windowText" lastClr="000000"/>
                          </a:solidFill>
                        </a:ln>
                        <a:solidFill>
                          <a:sysClr val="windowText" lastClr="000000"/>
                        </a:solidFill>
                      </a:endParaRPr>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tcPr>
                </a:tc>
                <a:tc>
                  <a:txBody>
                    <a:bodyPr/>
                    <a:lstStyle/>
                    <a:p>
                      <a:endParaRPr lang="vi-VN">
                        <a:ln>
                          <a:solidFill>
                            <a:sysClr val="windowText" lastClr="000000"/>
                          </a:solidFill>
                        </a:ln>
                        <a:solidFill>
                          <a:sysClr val="windowText" lastClr="000000"/>
                        </a:solidFill>
                      </a:endParaRPr>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tcPr>
                </a:tc>
                <a:tc>
                  <a:txBody>
                    <a:bodyPr/>
                    <a:lstStyle/>
                    <a:p>
                      <a:endParaRPr lang="vi-VN">
                        <a:ln>
                          <a:solidFill>
                            <a:sysClr val="windowText" lastClr="000000"/>
                          </a:solidFill>
                        </a:ln>
                        <a:solidFill>
                          <a:sysClr val="windowText" lastClr="000000"/>
                        </a:solidFill>
                      </a:endParaRPr>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tcPr>
                </a:tc>
                <a:tc>
                  <a:txBody>
                    <a:bodyPr/>
                    <a:lstStyle/>
                    <a:p>
                      <a:endParaRPr lang="vi-VN">
                        <a:ln>
                          <a:solidFill>
                            <a:sysClr val="windowText" lastClr="000000"/>
                          </a:solidFill>
                        </a:ln>
                        <a:solidFill>
                          <a:sysClr val="windowText" lastClr="000000"/>
                        </a:solidFill>
                      </a:endParaRPr>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tcPr>
                </a:tc>
                <a:extLst>
                  <a:ext uri="{0D108BD9-81ED-4DB2-BD59-A6C34878D82A}">
                    <a16:rowId xmlns:a16="http://schemas.microsoft.com/office/drawing/2014/main" val="10000"/>
                  </a:ext>
                </a:extLst>
              </a:tr>
              <a:tr h="525787">
                <a:tc>
                  <a:txBody>
                    <a:bodyPr/>
                    <a:lstStyle/>
                    <a:p>
                      <a:endParaRPr lang="vi-VN">
                        <a:ln>
                          <a:solidFill>
                            <a:sysClr val="windowText" lastClr="000000"/>
                          </a:solidFill>
                        </a:ln>
                        <a:solidFill>
                          <a:sysClr val="windowText" lastClr="000000"/>
                        </a:solidFill>
                      </a:endParaRPr>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tcPr>
                </a:tc>
                <a:tc>
                  <a:txBody>
                    <a:bodyPr/>
                    <a:lstStyle/>
                    <a:p>
                      <a:endParaRPr lang="vi-VN">
                        <a:ln>
                          <a:solidFill>
                            <a:sysClr val="windowText" lastClr="000000"/>
                          </a:solidFill>
                        </a:ln>
                        <a:solidFill>
                          <a:sysClr val="windowText" lastClr="000000"/>
                        </a:solidFill>
                      </a:endParaRPr>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tcPr>
                </a:tc>
                <a:tc>
                  <a:txBody>
                    <a:bodyPr/>
                    <a:lstStyle/>
                    <a:p>
                      <a:endParaRPr lang="vi-VN">
                        <a:ln>
                          <a:solidFill>
                            <a:sysClr val="windowText" lastClr="000000"/>
                          </a:solidFill>
                        </a:ln>
                        <a:solidFill>
                          <a:sysClr val="windowText" lastClr="000000"/>
                        </a:solidFill>
                      </a:endParaRPr>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tcPr>
                </a:tc>
                <a:tc>
                  <a:txBody>
                    <a:bodyPr/>
                    <a:lstStyle/>
                    <a:p>
                      <a:endParaRPr lang="vi-VN">
                        <a:ln>
                          <a:solidFill>
                            <a:sysClr val="windowText" lastClr="000000"/>
                          </a:solidFill>
                        </a:ln>
                        <a:solidFill>
                          <a:sysClr val="windowText" lastClr="000000"/>
                        </a:solidFill>
                      </a:endParaRPr>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tcPr>
                </a:tc>
                <a:extLst>
                  <a:ext uri="{0D108BD9-81ED-4DB2-BD59-A6C34878D82A}">
                    <a16:rowId xmlns:a16="http://schemas.microsoft.com/office/drawing/2014/main" val="10001"/>
                  </a:ext>
                </a:extLst>
              </a:tr>
              <a:tr h="525787">
                <a:tc>
                  <a:txBody>
                    <a:bodyPr/>
                    <a:lstStyle/>
                    <a:p>
                      <a:endParaRPr lang="vi-VN">
                        <a:ln>
                          <a:solidFill>
                            <a:sysClr val="windowText" lastClr="000000"/>
                          </a:solidFill>
                        </a:ln>
                        <a:solidFill>
                          <a:sysClr val="windowText" lastClr="000000"/>
                        </a:solidFill>
                      </a:endParaRPr>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tcPr>
                </a:tc>
                <a:tc>
                  <a:txBody>
                    <a:bodyPr/>
                    <a:lstStyle/>
                    <a:p>
                      <a:endParaRPr lang="vi-VN">
                        <a:ln>
                          <a:solidFill>
                            <a:sysClr val="windowText" lastClr="000000"/>
                          </a:solidFill>
                        </a:ln>
                        <a:solidFill>
                          <a:sysClr val="windowText" lastClr="000000"/>
                        </a:solidFill>
                      </a:endParaRPr>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tcPr>
                </a:tc>
                <a:tc>
                  <a:txBody>
                    <a:bodyPr/>
                    <a:lstStyle/>
                    <a:p>
                      <a:endParaRPr lang="vi-VN">
                        <a:ln>
                          <a:solidFill>
                            <a:sysClr val="windowText" lastClr="000000"/>
                          </a:solidFill>
                        </a:ln>
                        <a:solidFill>
                          <a:sysClr val="windowText" lastClr="000000"/>
                        </a:solidFill>
                      </a:endParaRPr>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tcPr>
                </a:tc>
                <a:tc>
                  <a:txBody>
                    <a:bodyPr/>
                    <a:lstStyle/>
                    <a:p>
                      <a:endParaRPr lang="vi-VN">
                        <a:ln>
                          <a:solidFill>
                            <a:sysClr val="windowText" lastClr="000000"/>
                          </a:solidFill>
                        </a:ln>
                        <a:solidFill>
                          <a:sysClr val="windowText" lastClr="000000"/>
                        </a:solidFill>
                      </a:endParaRPr>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tcPr>
                </a:tc>
                <a:extLst>
                  <a:ext uri="{0D108BD9-81ED-4DB2-BD59-A6C34878D82A}">
                    <a16:rowId xmlns:a16="http://schemas.microsoft.com/office/drawing/2014/main" val="10002"/>
                  </a:ext>
                </a:extLst>
              </a:tr>
              <a:tr h="525787">
                <a:tc>
                  <a:txBody>
                    <a:bodyPr/>
                    <a:lstStyle/>
                    <a:p>
                      <a:endParaRPr lang="vi-VN">
                        <a:ln>
                          <a:solidFill>
                            <a:sysClr val="windowText" lastClr="000000"/>
                          </a:solidFill>
                        </a:ln>
                        <a:solidFill>
                          <a:sysClr val="windowText" lastClr="000000"/>
                        </a:solidFill>
                      </a:endParaRPr>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tcPr>
                </a:tc>
                <a:tc>
                  <a:txBody>
                    <a:bodyPr/>
                    <a:lstStyle/>
                    <a:p>
                      <a:endParaRPr lang="vi-VN">
                        <a:ln>
                          <a:solidFill>
                            <a:sysClr val="windowText" lastClr="000000"/>
                          </a:solidFill>
                        </a:ln>
                        <a:solidFill>
                          <a:sysClr val="windowText" lastClr="000000"/>
                        </a:solidFill>
                      </a:endParaRPr>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tcPr>
                </a:tc>
                <a:tc>
                  <a:txBody>
                    <a:bodyPr/>
                    <a:lstStyle/>
                    <a:p>
                      <a:endParaRPr lang="vi-VN">
                        <a:ln>
                          <a:solidFill>
                            <a:sysClr val="windowText" lastClr="000000"/>
                          </a:solidFill>
                        </a:ln>
                        <a:solidFill>
                          <a:sysClr val="windowText" lastClr="000000"/>
                        </a:solidFill>
                      </a:endParaRPr>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tcPr>
                </a:tc>
                <a:tc>
                  <a:txBody>
                    <a:bodyPr/>
                    <a:lstStyle/>
                    <a:p>
                      <a:endParaRPr lang="vi-VN">
                        <a:ln>
                          <a:solidFill>
                            <a:sysClr val="windowText" lastClr="000000"/>
                          </a:solidFill>
                        </a:ln>
                        <a:solidFill>
                          <a:sysClr val="windowText" lastClr="000000"/>
                        </a:solidFill>
                      </a:endParaRPr>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cxnSp>
        <p:nvCxnSpPr>
          <p:cNvPr id="21" name="Straight Arrow Connector 16">
            <a:extLst>
              <a:ext uri="{FF2B5EF4-FFF2-40B4-BE49-F238E27FC236}">
                <a16:creationId xmlns:a16="http://schemas.microsoft.com/office/drawing/2014/main" id="{EE793F85-66BD-4810-9B97-D25438C86C0B}"/>
              </a:ext>
            </a:extLst>
          </p:cNvPr>
          <p:cNvCxnSpPr>
            <a:cxnSpLocks/>
            <a:stCxn id="17" idx="1"/>
            <a:endCxn id="16" idx="0"/>
          </p:cNvCxnSpPr>
          <p:nvPr/>
        </p:nvCxnSpPr>
        <p:spPr>
          <a:xfrm rot="10800000" flipV="1">
            <a:off x="1862924" y="3041426"/>
            <a:ext cx="1136646" cy="566486"/>
          </a:xfrm>
          <a:prstGeom prst="curvedConnector2">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16">
            <a:extLst>
              <a:ext uri="{FF2B5EF4-FFF2-40B4-BE49-F238E27FC236}">
                <a16:creationId xmlns:a16="http://schemas.microsoft.com/office/drawing/2014/main" id="{D2188D51-9E08-48EE-8A70-601A70C3A1CF}"/>
              </a:ext>
            </a:extLst>
          </p:cNvPr>
          <p:cNvCxnSpPr>
            <a:stCxn id="17" idx="3"/>
            <a:endCxn id="18" idx="0"/>
          </p:cNvCxnSpPr>
          <p:nvPr/>
        </p:nvCxnSpPr>
        <p:spPr>
          <a:xfrm>
            <a:off x="4502013" y="3041426"/>
            <a:ext cx="1136278" cy="631832"/>
          </a:xfrm>
          <a:prstGeom prst="curvedConnector2">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16">
            <a:extLst>
              <a:ext uri="{FF2B5EF4-FFF2-40B4-BE49-F238E27FC236}">
                <a16:creationId xmlns:a16="http://schemas.microsoft.com/office/drawing/2014/main" id="{A07D7159-9DC5-4635-8F5F-26732080F4B2}"/>
              </a:ext>
            </a:extLst>
          </p:cNvPr>
          <p:cNvCxnSpPr>
            <a:stCxn id="17" idx="3"/>
            <a:endCxn id="19" idx="0"/>
          </p:cNvCxnSpPr>
          <p:nvPr/>
        </p:nvCxnSpPr>
        <p:spPr>
          <a:xfrm>
            <a:off x="4502013" y="3041426"/>
            <a:ext cx="3747650" cy="573250"/>
          </a:xfrm>
          <a:prstGeom prst="curvedConnector2">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F6BD4DC-9641-4591-ABF8-4DFA0872577F}"/>
              </a:ext>
            </a:extLst>
          </p:cNvPr>
          <p:cNvSpPr txBox="1"/>
          <p:nvPr/>
        </p:nvSpPr>
        <p:spPr>
          <a:xfrm>
            <a:off x="4758615" y="3233532"/>
            <a:ext cx="2416425" cy="400110"/>
          </a:xfrm>
          <a:prstGeom prst="rect">
            <a:avLst/>
          </a:prstGeom>
          <a:noFill/>
        </p:spPr>
        <p:txBody>
          <a:bodyPr wrap="square" rtlCol="0">
            <a:spAutoFit/>
          </a:bodyPr>
          <a:lstStyle/>
          <a:p>
            <a:r>
              <a:rPr lang="fr-FR" sz="2000">
                <a:solidFill>
                  <a:srgbClr val="0000CC"/>
                </a:solidFill>
              </a:rPr>
              <a:t>Image segmentation</a:t>
            </a:r>
            <a:endParaRPr lang="vi-VN" sz="2000">
              <a:solidFill>
                <a:srgbClr val="0000CC"/>
              </a:solidFill>
            </a:endParaRPr>
          </a:p>
        </p:txBody>
      </p:sp>
      <p:sp>
        <p:nvSpPr>
          <p:cNvPr id="25" name="TextBox 24">
            <a:extLst>
              <a:ext uri="{FF2B5EF4-FFF2-40B4-BE49-F238E27FC236}">
                <a16:creationId xmlns:a16="http://schemas.microsoft.com/office/drawing/2014/main" id="{E49906EC-3A52-4432-B374-B2FF2C81FEF7}"/>
              </a:ext>
            </a:extLst>
          </p:cNvPr>
          <p:cNvSpPr txBox="1"/>
          <p:nvPr/>
        </p:nvSpPr>
        <p:spPr>
          <a:xfrm>
            <a:off x="6617480" y="2663112"/>
            <a:ext cx="2576346" cy="400110"/>
          </a:xfrm>
          <a:prstGeom prst="rect">
            <a:avLst/>
          </a:prstGeom>
          <a:noFill/>
        </p:spPr>
        <p:txBody>
          <a:bodyPr wrap="square" rtlCol="0">
            <a:spAutoFit/>
          </a:bodyPr>
          <a:lstStyle/>
          <a:p>
            <a:r>
              <a:rPr lang="fr-FR" sz="2000">
                <a:solidFill>
                  <a:srgbClr val="0000CC"/>
                </a:solidFill>
              </a:rPr>
              <a:t>Keypoint detection</a:t>
            </a:r>
            <a:endParaRPr lang="vi-VN" sz="2000">
              <a:solidFill>
                <a:srgbClr val="0000CC"/>
              </a:solidFill>
            </a:endParaRPr>
          </a:p>
        </p:txBody>
      </p:sp>
      <p:sp>
        <p:nvSpPr>
          <p:cNvPr id="26" name="TextBox 25">
            <a:extLst>
              <a:ext uri="{FF2B5EF4-FFF2-40B4-BE49-F238E27FC236}">
                <a16:creationId xmlns:a16="http://schemas.microsoft.com/office/drawing/2014/main" id="{6036591C-2269-4991-BE21-BC2CD2581820}"/>
              </a:ext>
            </a:extLst>
          </p:cNvPr>
          <p:cNvSpPr txBox="1"/>
          <p:nvPr/>
        </p:nvSpPr>
        <p:spPr>
          <a:xfrm>
            <a:off x="1056469" y="5779534"/>
            <a:ext cx="2676669" cy="646331"/>
          </a:xfrm>
          <a:prstGeom prst="rect">
            <a:avLst/>
          </a:prstGeom>
          <a:noFill/>
        </p:spPr>
        <p:txBody>
          <a:bodyPr wrap="square" rtlCol="0">
            <a:spAutoFit/>
          </a:bodyPr>
          <a:lstStyle/>
          <a:p>
            <a:r>
              <a:rPr lang="en-US">
                <a:solidFill>
                  <a:srgbClr val="FF0000"/>
                </a:solidFill>
              </a:rPr>
              <a:t>Without knowledge about </a:t>
            </a:r>
          </a:p>
          <a:p>
            <a:r>
              <a:rPr lang="en-US">
                <a:solidFill>
                  <a:srgbClr val="FF0000"/>
                </a:solidFill>
              </a:rPr>
              <a:t>image content</a:t>
            </a:r>
            <a:endParaRPr lang="vi-VN">
              <a:solidFill>
                <a:srgbClr val="FF0000"/>
              </a:solidFill>
            </a:endParaRPr>
          </a:p>
        </p:txBody>
      </p:sp>
      <p:sp>
        <p:nvSpPr>
          <p:cNvPr id="27" name="TextBox 26">
            <a:extLst>
              <a:ext uri="{FF2B5EF4-FFF2-40B4-BE49-F238E27FC236}">
                <a16:creationId xmlns:a16="http://schemas.microsoft.com/office/drawing/2014/main" id="{E200F890-A693-4C06-B6D1-416624C2544D}"/>
              </a:ext>
            </a:extLst>
          </p:cNvPr>
          <p:cNvSpPr txBox="1"/>
          <p:nvPr/>
        </p:nvSpPr>
        <p:spPr>
          <a:xfrm>
            <a:off x="4886682" y="5916092"/>
            <a:ext cx="4081567" cy="400110"/>
          </a:xfrm>
          <a:prstGeom prst="rect">
            <a:avLst/>
          </a:prstGeom>
          <a:noFill/>
        </p:spPr>
        <p:txBody>
          <a:bodyPr wrap="square" rtlCol="0">
            <a:spAutoFit/>
          </a:bodyPr>
          <a:lstStyle/>
          <a:p>
            <a:r>
              <a:rPr lang="fr-FR" sz="2000">
                <a:solidFill>
                  <a:srgbClr val="0000CC"/>
                </a:solidFill>
              </a:rPr>
              <a:t>Based on the content of image</a:t>
            </a:r>
            <a:endParaRPr lang="vi-VN" sz="2000">
              <a:solidFill>
                <a:srgbClr val="0000CC"/>
              </a:solidFill>
            </a:endParaRPr>
          </a:p>
        </p:txBody>
      </p:sp>
      <p:sp>
        <p:nvSpPr>
          <p:cNvPr id="28" name="TextBox 27">
            <a:extLst>
              <a:ext uri="{FF2B5EF4-FFF2-40B4-BE49-F238E27FC236}">
                <a16:creationId xmlns:a16="http://schemas.microsoft.com/office/drawing/2014/main" id="{A0F5A625-A10D-4BD3-B47D-CA5D233005A2}"/>
              </a:ext>
            </a:extLst>
          </p:cNvPr>
          <p:cNvSpPr txBox="1"/>
          <p:nvPr/>
        </p:nvSpPr>
        <p:spPr>
          <a:xfrm>
            <a:off x="905256" y="2461371"/>
            <a:ext cx="1802496" cy="1015663"/>
          </a:xfrm>
          <a:prstGeom prst="rect">
            <a:avLst/>
          </a:prstGeom>
          <a:noFill/>
        </p:spPr>
        <p:txBody>
          <a:bodyPr wrap="square" rtlCol="0">
            <a:spAutoFit/>
          </a:bodyPr>
          <a:lstStyle/>
          <a:p>
            <a:r>
              <a:rPr lang="fr-FR" sz="2000">
                <a:solidFill>
                  <a:srgbClr val="FF0000"/>
                </a:solidFill>
              </a:rPr>
              <a:t>Dividing into patches </a:t>
            </a:r>
            <a:r>
              <a:rPr lang="en-US" sz="2000">
                <a:solidFill>
                  <a:srgbClr val="FF0000"/>
                </a:solidFill>
              </a:rPr>
              <a:t>with </a:t>
            </a:r>
            <a:r>
              <a:rPr lang="fr-FR" sz="2000">
                <a:solidFill>
                  <a:srgbClr val="FF0000"/>
                </a:solidFill>
              </a:rPr>
              <a:t> regular grid</a:t>
            </a:r>
            <a:endParaRPr lang="vi-VN" sz="2000">
              <a:solidFill>
                <a:srgbClr val="FF0000"/>
              </a:solidFill>
            </a:endParaRPr>
          </a:p>
        </p:txBody>
      </p:sp>
    </p:spTree>
    <p:extLst>
      <p:ext uri="{BB962C8B-B14F-4D97-AF65-F5344CB8AC3E}">
        <p14:creationId xmlns:p14="http://schemas.microsoft.com/office/powerpoint/2010/main" val="17720907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8001000" y="1066800"/>
            <a:ext cx="1066800" cy="990600"/>
          </a:xfrm>
          <a:prstGeom prst="rect">
            <a:avLst/>
          </a:prstGeom>
          <a:solidFill>
            <a:srgbClr val="FFFF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Rectangle 1"/>
          <p:cNvSpPr>
            <a:spLocks noGrp="1"/>
          </p:cNvSpPr>
          <p:nvPr>
            <p:ph type="title"/>
          </p:nvPr>
        </p:nvSpPr>
        <p:spPr/>
        <p:txBody>
          <a:bodyPr>
            <a:normAutofit/>
          </a:bodyPr>
          <a:lstStyle/>
          <a:p>
            <a:r>
              <a:rPr lang="en-US" sz="3000"/>
              <a:t>How vision is used now</a:t>
            </a:r>
            <a:endParaRPr lang="en-US" sz="3000" dirty="0"/>
          </a:p>
        </p:txBody>
      </p:sp>
      <p:sp>
        <p:nvSpPr>
          <p:cNvPr id="30" name="Rectangle 2"/>
          <p:cNvSpPr>
            <a:spLocks noGrp="1"/>
          </p:cNvSpPr>
          <p:nvPr>
            <p:ph idx="1"/>
          </p:nvPr>
        </p:nvSpPr>
        <p:spPr/>
        <p:txBody>
          <a:bodyPr>
            <a:normAutofit/>
          </a:bodyPr>
          <a:lstStyle/>
          <a:p>
            <a:pPr>
              <a:spcBef>
                <a:spcPts val="1200"/>
              </a:spcBef>
            </a:pPr>
            <a:r>
              <a:rPr lang="en-US" sz="2200"/>
              <a:t>Understand the image</a:t>
            </a:r>
          </a:p>
          <a:p>
            <a:pPr marL="0" indent="0">
              <a:spcBef>
                <a:spcPts val="1200"/>
              </a:spcBef>
              <a:buNone/>
            </a:pPr>
            <a:endParaRPr lang="en-US" sz="2200" dirty="0"/>
          </a:p>
        </p:txBody>
      </p:sp>
      <p:sp>
        <p:nvSpPr>
          <p:cNvPr id="4" name="Slide Number Placeholder 3">
            <a:extLst>
              <a:ext uri="{FF2B5EF4-FFF2-40B4-BE49-F238E27FC236}">
                <a16:creationId xmlns:a16="http://schemas.microsoft.com/office/drawing/2014/main" id="{CD87F52B-9F2E-164B-A332-E18E642B043F}"/>
              </a:ext>
            </a:extLst>
          </p:cNvPr>
          <p:cNvSpPr>
            <a:spLocks noGrp="1"/>
          </p:cNvSpPr>
          <p:nvPr>
            <p:ph type="sldNum" sz="quarter" idx="12"/>
          </p:nvPr>
        </p:nvSpPr>
        <p:spPr/>
        <p:txBody>
          <a:bodyPr/>
          <a:lstStyle/>
          <a:p>
            <a:fld id="{62D56ECA-4C16-4208-B374-27591EF545A3}" type="slidenum">
              <a:rPr lang="en-US" smtClean="0"/>
              <a:pPr/>
              <a:t>8</a:t>
            </a:fld>
            <a:endParaRPr lang="en-US"/>
          </a:p>
        </p:txBody>
      </p:sp>
      <p:cxnSp>
        <p:nvCxnSpPr>
          <p:cNvPr id="7" name="Straight Connector 6"/>
          <p:cNvCxnSpPr/>
          <p:nvPr/>
        </p:nvCxnSpPr>
        <p:spPr>
          <a:xfrm>
            <a:off x="568680" y="1219200"/>
            <a:ext cx="8305800" cy="0"/>
          </a:xfrm>
          <a:prstGeom prst="line">
            <a:avLst/>
          </a:prstGeom>
        </p:spPr>
        <p:style>
          <a:lnRef idx="2">
            <a:schemeClr val="accent1"/>
          </a:lnRef>
          <a:fillRef idx="0">
            <a:schemeClr val="accent1"/>
          </a:fillRef>
          <a:effectRef idx="1">
            <a:schemeClr val="accent1"/>
          </a:effectRef>
          <a:fontRef idx="minor">
            <a:schemeClr val="tx1"/>
          </a:fontRef>
        </p:style>
      </p:cxnSp>
      <p:pic>
        <p:nvPicPr>
          <p:cNvPr id="3" name="Picture 2">
            <a:extLst>
              <a:ext uri="{FF2B5EF4-FFF2-40B4-BE49-F238E27FC236}">
                <a16:creationId xmlns:a16="http://schemas.microsoft.com/office/drawing/2014/main" id="{568BE826-8FCE-4B7A-B13E-F470257D6E62}"/>
              </a:ext>
            </a:extLst>
          </p:cNvPr>
          <p:cNvPicPr>
            <a:picLocks noChangeAspect="1"/>
          </p:cNvPicPr>
          <p:nvPr/>
        </p:nvPicPr>
        <p:blipFill>
          <a:blip r:embed="rId3"/>
          <a:stretch>
            <a:fillRect/>
          </a:stretch>
        </p:blipFill>
        <p:spPr>
          <a:xfrm>
            <a:off x="974910" y="1866255"/>
            <a:ext cx="7559490" cy="4234354"/>
          </a:xfrm>
          <a:prstGeom prst="rect">
            <a:avLst/>
          </a:prstGeom>
        </p:spPr>
      </p:pic>
      <p:sp>
        <p:nvSpPr>
          <p:cNvPr id="6" name="TextBox 5">
            <a:extLst>
              <a:ext uri="{FF2B5EF4-FFF2-40B4-BE49-F238E27FC236}">
                <a16:creationId xmlns:a16="http://schemas.microsoft.com/office/drawing/2014/main" id="{7F7E6D20-B984-4C90-88DA-B7B9B87447A4}"/>
              </a:ext>
            </a:extLst>
          </p:cNvPr>
          <p:cNvSpPr txBox="1"/>
          <p:nvPr/>
        </p:nvSpPr>
        <p:spPr>
          <a:xfrm>
            <a:off x="2971800" y="6100609"/>
            <a:ext cx="2725426" cy="369332"/>
          </a:xfrm>
          <a:prstGeom prst="rect">
            <a:avLst/>
          </a:prstGeom>
          <a:noFill/>
        </p:spPr>
        <p:txBody>
          <a:bodyPr wrap="none" rtlCol="0">
            <a:spAutoFit/>
          </a:bodyPr>
          <a:lstStyle/>
          <a:p>
            <a:r>
              <a:rPr lang="en-US"/>
              <a:t>Facebook's suggestion</a:t>
            </a:r>
          </a:p>
        </p:txBody>
      </p:sp>
    </p:spTree>
    <p:extLst>
      <p:ext uri="{BB962C8B-B14F-4D97-AF65-F5344CB8AC3E}">
        <p14:creationId xmlns:p14="http://schemas.microsoft.com/office/powerpoint/2010/main" val="323345795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p:txBody>
          <a:bodyPr>
            <a:normAutofit/>
          </a:bodyPr>
          <a:lstStyle/>
          <a:p>
            <a:r>
              <a:rPr lang="en-US" sz="3000"/>
              <a:t>Feature extraction</a:t>
            </a:r>
            <a:endParaRPr lang="en-US" sz="3000" dirty="0"/>
          </a:p>
        </p:txBody>
      </p:sp>
      <p:sp>
        <p:nvSpPr>
          <p:cNvPr id="3" name="Content Placeholder 2">
            <a:extLst>
              <a:ext uri="{FF2B5EF4-FFF2-40B4-BE49-F238E27FC236}">
                <a16:creationId xmlns:a16="http://schemas.microsoft.com/office/drawing/2014/main" id="{CEF4726D-EEBF-46A3-9906-53CFB1DB2AEA}"/>
              </a:ext>
            </a:extLst>
          </p:cNvPr>
          <p:cNvSpPr>
            <a:spLocks noGrp="1"/>
          </p:cNvSpPr>
          <p:nvPr>
            <p:ph idx="1"/>
          </p:nvPr>
        </p:nvSpPr>
        <p:spPr/>
        <p:txBody>
          <a:bodyPr/>
          <a:lstStyle/>
          <a:p>
            <a:pPr>
              <a:spcBef>
                <a:spcPts val="1200"/>
              </a:spcBef>
            </a:pPr>
            <a:r>
              <a:rPr lang="en-US" sz="2200"/>
              <a:t>Image segmentation</a:t>
            </a:r>
          </a:p>
          <a:p>
            <a:pPr lvl="1">
              <a:spcBef>
                <a:spcPts val="1200"/>
              </a:spcBef>
            </a:pPr>
            <a:r>
              <a:rPr lang="en-US" sz="2200"/>
              <a:t>Thresholding</a:t>
            </a:r>
          </a:p>
          <a:p>
            <a:pPr lvl="1">
              <a:spcBef>
                <a:spcPts val="1200"/>
              </a:spcBef>
            </a:pPr>
            <a:r>
              <a:rPr lang="en-US" sz="2200"/>
              <a:t>Split and merge</a:t>
            </a:r>
          </a:p>
          <a:p>
            <a:pPr lvl="1">
              <a:spcBef>
                <a:spcPts val="1200"/>
              </a:spcBef>
            </a:pPr>
            <a:r>
              <a:rPr lang="en-US" sz="2200"/>
              <a:t>Region growing</a:t>
            </a:r>
          </a:p>
          <a:p>
            <a:pPr lvl="1">
              <a:spcBef>
                <a:spcPts val="1200"/>
              </a:spcBef>
            </a:pPr>
            <a:r>
              <a:rPr lang="en-US" sz="2200"/>
              <a:t>Watershed</a:t>
            </a:r>
          </a:p>
          <a:p>
            <a:pPr lvl="1">
              <a:spcBef>
                <a:spcPts val="1200"/>
              </a:spcBef>
            </a:pPr>
            <a:r>
              <a:rPr lang="en-US" sz="2200"/>
              <a:t>…</a:t>
            </a:r>
          </a:p>
          <a:p>
            <a:endParaRPr lang="vi-VN"/>
          </a:p>
        </p:txBody>
      </p:sp>
      <p:sp>
        <p:nvSpPr>
          <p:cNvPr id="4" name="Slide Number Placeholder 3">
            <a:extLst>
              <a:ext uri="{FF2B5EF4-FFF2-40B4-BE49-F238E27FC236}">
                <a16:creationId xmlns:a16="http://schemas.microsoft.com/office/drawing/2014/main" id="{CD87F52B-9F2E-164B-A332-E18E642B043F}"/>
              </a:ext>
            </a:extLst>
          </p:cNvPr>
          <p:cNvSpPr>
            <a:spLocks noGrp="1"/>
          </p:cNvSpPr>
          <p:nvPr>
            <p:ph type="sldNum" sz="quarter" idx="12"/>
          </p:nvPr>
        </p:nvSpPr>
        <p:spPr/>
        <p:txBody>
          <a:bodyPr/>
          <a:lstStyle/>
          <a:p>
            <a:fld id="{62D56ECA-4C16-4208-B374-27591EF545A3}" type="slidenum">
              <a:rPr lang="en-US" smtClean="0"/>
              <a:pPr/>
              <a:t>80</a:t>
            </a:fld>
            <a:endParaRPr lang="en-US"/>
          </a:p>
        </p:txBody>
      </p:sp>
      <p:cxnSp>
        <p:nvCxnSpPr>
          <p:cNvPr id="7" name="Straight Connector 6"/>
          <p:cNvCxnSpPr/>
          <p:nvPr/>
        </p:nvCxnSpPr>
        <p:spPr>
          <a:xfrm>
            <a:off x="568680" y="1219200"/>
            <a:ext cx="8305800"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3575264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p:txBody>
          <a:bodyPr>
            <a:normAutofit/>
          </a:bodyPr>
          <a:lstStyle/>
          <a:p>
            <a:r>
              <a:rPr lang="en-US" sz="3000"/>
              <a:t>Feature extraction</a:t>
            </a:r>
            <a:endParaRPr lang="en-US" sz="3000" dirty="0"/>
          </a:p>
        </p:txBody>
      </p:sp>
      <p:sp>
        <p:nvSpPr>
          <p:cNvPr id="6" name="Content Placeholder 5">
            <a:extLst>
              <a:ext uri="{FF2B5EF4-FFF2-40B4-BE49-F238E27FC236}">
                <a16:creationId xmlns:a16="http://schemas.microsoft.com/office/drawing/2014/main" id="{686C006E-CC13-4B1B-A744-EDE07F3D9074}"/>
              </a:ext>
            </a:extLst>
          </p:cNvPr>
          <p:cNvSpPr>
            <a:spLocks noGrp="1"/>
          </p:cNvSpPr>
          <p:nvPr>
            <p:ph sz="half" idx="1"/>
          </p:nvPr>
        </p:nvSpPr>
        <p:spPr/>
        <p:txBody>
          <a:bodyPr>
            <a:normAutofit fontScale="47500" lnSpcReduction="20000"/>
          </a:bodyPr>
          <a:lstStyle/>
          <a:p>
            <a:pPr>
              <a:lnSpc>
                <a:spcPct val="120000"/>
              </a:lnSpc>
            </a:pPr>
            <a:r>
              <a:rPr lang="en-US" sz="4400"/>
              <a:t>Keypoint detectors</a:t>
            </a:r>
            <a:r>
              <a:rPr lang="en-US" sz="3300"/>
              <a:t>:</a:t>
            </a:r>
          </a:p>
          <a:p>
            <a:pPr lvl="1">
              <a:lnSpc>
                <a:spcPct val="120000"/>
              </a:lnSpc>
            </a:pPr>
            <a:r>
              <a:rPr lang="en-US" sz="3600" b="1"/>
              <a:t>DoG /SIFT detector </a:t>
            </a:r>
          </a:p>
          <a:p>
            <a:pPr lvl="1">
              <a:lnSpc>
                <a:spcPct val="120000"/>
              </a:lnSpc>
            </a:pPr>
            <a:r>
              <a:rPr lang="en-US" sz="3600"/>
              <a:t>Harris corner detector</a:t>
            </a:r>
          </a:p>
          <a:p>
            <a:pPr lvl="1">
              <a:lnSpc>
                <a:spcPct val="120000"/>
              </a:lnSpc>
            </a:pPr>
            <a:r>
              <a:rPr lang="en-US" sz="3600"/>
              <a:t>Moravec</a:t>
            </a:r>
          </a:p>
          <a:p>
            <a:pPr lvl="1">
              <a:lnSpc>
                <a:spcPct val="120000"/>
              </a:lnSpc>
            </a:pPr>
            <a:r>
              <a:rPr lang="en-US" sz="3600"/>
              <a:t>…</a:t>
            </a:r>
          </a:p>
          <a:p>
            <a:pPr>
              <a:lnSpc>
                <a:spcPct val="120000"/>
              </a:lnSpc>
            </a:pPr>
            <a:r>
              <a:rPr lang="en-US" sz="4400"/>
              <a:t>Local features: </a:t>
            </a:r>
            <a:r>
              <a:rPr lang="en-US" sz="3800"/>
              <a:t>computed in local regions associated  to each keypoints:</a:t>
            </a:r>
          </a:p>
          <a:p>
            <a:pPr lvl="1">
              <a:lnSpc>
                <a:spcPct val="120000"/>
              </a:lnSpc>
              <a:buFontTx/>
              <a:buChar char="-"/>
            </a:pPr>
            <a:r>
              <a:rPr lang="fr-FR" sz="3600" b="1"/>
              <a:t>SIFT</a:t>
            </a:r>
            <a:r>
              <a:rPr lang="fr-FR" sz="3600"/>
              <a:t>, </a:t>
            </a:r>
          </a:p>
          <a:p>
            <a:pPr lvl="1">
              <a:lnSpc>
                <a:spcPct val="120000"/>
              </a:lnSpc>
              <a:buFontTx/>
              <a:buChar char="-"/>
            </a:pPr>
            <a:r>
              <a:rPr lang="fr-FR" sz="3600"/>
              <a:t>SURF(</a:t>
            </a:r>
            <a:r>
              <a:rPr lang="en-US" sz="3600">
                <a:hlinkClick r:id="rId3"/>
              </a:rPr>
              <a:t>Speeded Up Robust Features</a:t>
            </a:r>
            <a:r>
              <a:rPr lang="fr-FR" sz="3600"/>
              <a:t>), </a:t>
            </a:r>
          </a:p>
          <a:p>
            <a:pPr lvl="1">
              <a:lnSpc>
                <a:spcPct val="120000"/>
              </a:lnSpc>
              <a:buFontTx/>
              <a:buChar char="-"/>
            </a:pPr>
            <a:r>
              <a:rPr lang="vi-VN" sz="3600">
                <a:hlinkClick r:id="rId4"/>
              </a:rPr>
              <a:t>PCA-SIFT</a:t>
            </a:r>
            <a:endParaRPr lang="en-US" sz="3600"/>
          </a:p>
          <a:p>
            <a:pPr lvl="1">
              <a:lnSpc>
                <a:spcPct val="120000"/>
              </a:lnSpc>
              <a:buFontTx/>
              <a:buChar char="-"/>
            </a:pPr>
            <a:r>
              <a:rPr lang="en-GB" sz="3600"/>
              <a:t>LBP, BRISK, MSER and FREAK, …</a:t>
            </a:r>
            <a:endParaRPr lang="vi-VN"/>
          </a:p>
        </p:txBody>
      </p:sp>
      <p:sp>
        <p:nvSpPr>
          <p:cNvPr id="4" name="Slide Number Placeholder 3">
            <a:extLst>
              <a:ext uri="{FF2B5EF4-FFF2-40B4-BE49-F238E27FC236}">
                <a16:creationId xmlns:a16="http://schemas.microsoft.com/office/drawing/2014/main" id="{CD87F52B-9F2E-164B-A332-E18E642B043F}"/>
              </a:ext>
            </a:extLst>
          </p:cNvPr>
          <p:cNvSpPr>
            <a:spLocks noGrp="1"/>
          </p:cNvSpPr>
          <p:nvPr>
            <p:ph type="sldNum" sz="quarter" idx="12"/>
          </p:nvPr>
        </p:nvSpPr>
        <p:spPr/>
        <p:txBody>
          <a:bodyPr/>
          <a:lstStyle/>
          <a:p>
            <a:fld id="{62D56ECA-4C16-4208-B374-27591EF545A3}" type="slidenum">
              <a:rPr lang="en-US" smtClean="0"/>
              <a:pPr/>
              <a:t>81</a:t>
            </a:fld>
            <a:endParaRPr lang="en-US"/>
          </a:p>
        </p:txBody>
      </p:sp>
      <p:sp>
        <p:nvSpPr>
          <p:cNvPr id="5" name="Rectangle 4"/>
          <p:cNvSpPr/>
          <p:nvPr/>
        </p:nvSpPr>
        <p:spPr>
          <a:xfrm>
            <a:off x="8001000" y="1066800"/>
            <a:ext cx="1066800" cy="990600"/>
          </a:xfrm>
          <a:prstGeom prst="rect">
            <a:avLst/>
          </a:prstGeom>
          <a:solidFill>
            <a:srgbClr val="FFFF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 name="Straight Connector 6"/>
          <p:cNvCxnSpPr/>
          <p:nvPr/>
        </p:nvCxnSpPr>
        <p:spPr>
          <a:xfrm>
            <a:off x="568680" y="1219200"/>
            <a:ext cx="8305800" cy="0"/>
          </a:xfrm>
          <a:prstGeom prst="line">
            <a:avLst/>
          </a:prstGeom>
        </p:spPr>
        <p:style>
          <a:lnRef idx="2">
            <a:schemeClr val="accent1"/>
          </a:lnRef>
          <a:fillRef idx="0">
            <a:schemeClr val="accent1"/>
          </a:fillRef>
          <a:effectRef idx="1">
            <a:schemeClr val="accent1"/>
          </a:effectRef>
          <a:fontRef idx="minor">
            <a:schemeClr val="tx1"/>
          </a:fontRef>
        </p:style>
      </p:cxnSp>
      <p:pic>
        <p:nvPicPr>
          <p:cNvPr id="9" name="Picture 9">
            <a:extLst>
              <a:ext uri="{FF2B5EF4-FFF2-40B4-BE49-F238E27FC236}">
                <a16:creationId xmlns:a16="http://schemas.microsoft.com/office/drawing/2014/main" id="{0A131517-0999-408A-ACBA-1060F7CA3619}"/>
              </a:ext>
            </a:extLst>
          </p:cNvPr>
          <p:cNvPicPr>
            <a:picLocks noChangeAspect="1" noChangeArrowheads="1"/>
          </p:cNvPicPr>
          <p:nvPr/>
        </p:nvPicPr>
        <p:blipFill>
          <a:blip r:embed="rId5" cstate="print"/>
          <a:srcRect/>
          <a:stretch>
            <a:fillRect/>
          </a:stretch>
        </p:blipFill>
        <p:spPr bwMode="auto">
          <a:xfrm>
            <a:off x="5222054" y="1487091"/>
            <a:ext cx="3533240" cy="1445416"/>
          </a:xfrm>
          <a:prstGeom prst="rect">
            <a:avLst/>
          </a:prstGeom>
          <a:noFill/>
          <a:ln w="9525">
            <a:noFill/>
            <a:miter lim="800000"/>
            <a:headEnd/>
            <a:tailEnd/>
          </a:ln>
          <a:effectLst/>
        </p:spPr>
      </p:pic>
      <p:pic>
        <p:nvPicPr>
          <p:cNvPr id="10" name="Picture 7">
            <a:extLst>
              <a:ext uri="{FF2B5EF4-FFF2-40B4-BE49-F238E27FC236}">
                <a16:creationId xmlns:a16="http://schemas.microsoft.com/office/drawing/2014/main" id="{A931BC10-80A7-4121-8CEE-5DC24284FEB1}"/>
              </a:ext>
            </a:extLst>
          </p:cNvPr>
          <p:cNvPicPr>
            <a:picLocks noChangeAspect="1" noChangeArrowheads="1"/>
          </p:cNvPicPr>
          <p:nvPr/>
        </p:nvPicPr>
        <p:blipFill>
          <a:blip r:embed="rId6" cstate="print"/>
          <a:srcRect/>
          <a:stretch>
            <a:fillRect/>
          </a:stretch>
        </p:blipFill>
        <p:spPr bwMode="auto">
          <a:xfrm>
            <a:off x="5528734" y="2944462"/>
            <a:ext cx="2986615" cy="3232501"/>
          </a:xfrm>
          <a:prstGeom prst="rect">
            <a:avLst/>
          </a:prstGeom>
          <a:noFill/>
          <a:ln w="9525">
            <a:noFill/>
            <a:miter lim="800000"/>
            <a:headEnd/>
            <a:tailEnd/>
          </a:ln>
          <a:effectLst/>
        </p:spPr>
      </p:pic>
    </p:spTree>
    <p:extLst>
      <p:ext uri="{BB962C8B-B14F-4D97-AF65-F5344CB8AC3E}">
        <p14:creationId xmlns:p14="http://schemas.microsoft.com/office/powerpoint/2010/main" val="15231515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p:txBody>
          <a:bodyPr>
            <a:normAutofit/>
          </a:bodyPr>
          <a:lstStyle/>
          <a:p>
            <a:r>
              <a:rPr lang="en-US" sz="3000"/>
              <a:t>Feature extraction : DoG/SIFT detector</a:t>
            </a:r>
            <a:endParaRPr lang="en-US" sz="3000" dirty="0"/>
          </a:p>
        </p:txBody>
      </p:sp>
      <p:sp>
        <p:nvSpPr>
          <p:cNvPr id="4" name="Slide Number Placeholder 3">
            <a:extLst>
              <a:ext uri="{FF2B5EF4-FFF2-40B4-BE49-F238E27FC236}">
                <a16:creationId xmlns:a16="http://schemas.microsoft.com/office/drawing/2014/main" id="{CD87F52B-9F2E-164B-A332-E18E642B043F}"/>
              </a:ext>
            </a:extLst>
          </p:cNvPr>
          <p:cNvSpPr>
            <a:spLocks noGrp="1"/>
          </p:cNvSpPr>
          <p:nvPr>
            <p:ph type="sldNum" sz="quarter" idx="12"/>
          </p:nvPr>
        </p:nvSpPr>
        <p:spPr/>
        <p:txBody>
          <a:bodyPr/>
          <a:lstStyle/>
          <a:p>
            <a:fld id="{62D56ECA-4C16-4208-B374-27591EF545A3}" type="slidenum">
              <a:rPr lang="en-US" smtClean="0"/>
              <a:pPr/>
              <a:t>82</a:t>
            </a:fld>
            <a:endParaRPr lang="en-US"/>
          </a:p>
        </p:txBody>
      </p:sp>
      <p:cxnSp>
        <p:nvCxnSpPr>
          <p:cNvPr id="7" name="Straight Connector 6"/>
          <p:cNvCxnSpPr/>
          <p:nvPr/>
        </p:nvCxnSpPr>
        <p:spPr>
          <a:xfrm>
            <a:off x="568680" y="1219200"/>
            <a:ext cx="8305800" cy="0"/>
          </a:xfrm>
          <a:prstGeom prst="line">
            <a:avLst/>
          </a:prstGeom>
        </p:spPr>
        <p:style>
          <a:lnRef idx="2">
            <a:schemeClr val="accent1"/>
          </a:lnRef>
          <a:fillRef idx="0">
            <a:schemeClr val="accent1"/>
          </a:fillRef>
          <a:effectRef idx="1">
            <a:schemeClr val="accent1"/>
          </a:effectRef>
          <a:fontRef idx="minor">
            <a:schemeClr val="tx1"/>
          </a:fontRef>
        </p:style>
      </p:cxnSp>
      <p:sp>
        <p:nvSpPr>
          <p:cNvPr id="8" name="Rectangle 2">
            <a:extLst>
              <a:ext uri="{FF2B5EF4-FFF2-40B4-BE49-F238E27FC236}">
                <a16:creationId xmlns:a16="http://schemas.microsoft.com/office/drawing/2014/main" id="{87BF5393-3915-4A33-8C66-C36C1802C84E}"/>
              </a:ext>
            </a:extLst>
          </p:cNvPr>
          <p:cNvSpPr txBox="1">
            <a:spLocks/>
          </p:cNvSpPr>
          <p:nvPr/>
        </p:nvSpPr>
        <p:spPr>
          <a:xfrm>
            <a:off x="637684" y="1000544"/>
            <a:ext cx="8451955" cy="4937960"/>
          </a:xfrm>
          <a:prstGeom prst="rect">
            <a:avLst/>
          </a:prstGeom>
        </p:spPr>
        <p:txBody>
          <a:bodyPr vert="horz" lIns="91440" tIns="45720" rIns="91440" bIns="45720" rtlCol="0">
            <a:normAutofit/>
          </a:bodyPr>
          <a:lstStyle>
            <a:lvl1pPr marL="228600" indent="-228600" algn="l" defTabSz="914400" rtl="0" eaLnBrk="1" latinLnBrk="0" hangingPunct="1">
              <a:spcBef>
                <a:spcPts val="1800"/>
              </a:spcBef>
              <a:buClr>
                <a:schemeClr val="accent1"/>
              </a:buClr>
              <a:buSzPct val="100000"/>
              <a:buFont typeface="Wingdings 2" pitchFamily="18" charset="2"/>
              <a:buChar char="¡"/>
              <a:defRPr sz="1800" kern="1200">
                <a:solidFill>
                  <a:schemeClr val="tx2"/>
                </a:solidFill>
                <a:latin typeface="+mn-lt"/>
                <a:ea typeface="+mn-ea"/>
                <a:cs typeface="+mn-cs"/>
              </a:defRPr>
            </a:lvl1pPr>
            <a:lvl2pPr marL="457200" indent="-228600" algn="l" defTabSz="914400" rtl="0" eaLnBrk="1" latinLnBrk="0" hangingPunct="1">
              <a:spcBef>
                <a:spcPts val="600"/>
              </a:spcBef>
              <a:buClr>
                <a:schemeClr val="accent1">
                  <a:lumMod val="50000"/>
                </a:schemeClr>
              </a:buClr>
              <a:buSzPct val="100000"/>
              <a:buFont typeface="Wingdings 2" pitchFamily="18" charset="2"/>
              <a:buChar char="¡"/>
              <a:defRPr sz="1800" kern="1200">
                <a:solidFill>
                  <a:schemeClr val="tx2"/>
                </a:solidFill>
                <a:latin typeface="+mn-lt"/>
                <a:ea typeface="+mn-ea"/>
                <a:cs typeface="+mn-cs"/>
              </a:defRPr>
            </a:lvl2pPr>
            <a:lvl3pPr marL="685800" indent="-228600" algn="l" defTabSz="914400" rtl="0" eaLnBrk="1" latinLnBrk="0" hangingPunct="1">
              <a:spcBef>
                <a:spcPts val="600"/>
              </a:spcBef>
              <a:buClr>
                <a:schemeClr val="accent1"/>
              </a:buClr>
              <a:buSzPct val="100000"/>
              <a:buFont typeface="Wingdings 2" pitchFamily="18" charset="2"/>
              <a:buChar char="¡"/>
              <a:defRPr sz="1800" kern="1200">
                <a:solidFill>
                  <a:schemeClr val="tx2"/>
                </a:solidFill>
                <a:latin typeface="+mn-lt"/>
                <a:ea typeface="+mn-ea"/>
                <a:cs typeface="+mn-cs"/>
              </a:defRPr>
            </a:lvl3pPr>
            <a:lvl4pPr marL="914400" indent="-228600" algn="l" defTabSz="914400" rtl="0" eaLnBrk="1" latinLnBrk="0" hangingPunct="1">
              <a:spcBef>
                <a:spcPts val="600"/>
              </a:spcBef>
              <a:buClr>
                <a:schemeClr val="accent1">
                  <a:lumMod val="50000"/>
                </a:schemeClr>
              </a:buClr>
              <a:buSzPct val="100000"/>
              <a:buFont typeface="Wingdings 2" pitchFamily="18" charset="2"/>
              <a:buChar char="¡"/>
              <a:defRPr sz="1800" kern="1200">
                <a:solidFill>
                  <a:schemeClr val="tx2"/>
                </a:solidFill>
                <a:latin typeface="+mn-lt"/>
                <a:ea typeface="+mn-ea"/>
                <a:cs typeface="+mn-cs"/>
              </a:defRPr>
            </a:lvl4pPr>
            <a:lvl5pPr marL="1143000" indent="-228600" algn="l" defTabSz="914400" rtl="0" eaLnBrk="1" latinLnBrk="0" hangingPunct="1">
              <a:spcBef>
                <a:spcPts val="600"/>
              </a:spcBef>
              <a:buClr>
                <a:schemeClr val="accent1"/>
              </a:buClr>
              <a:buSzPct val="100000"/>
              <a:buFont typeface="Wingdings 2" pitchFamily="18" charset="2"/>
              <a:buChar char="¡"/>
              <a:defRPr sz="1800" kern="1200">
                <a:solidFill>
                  <a:schemeClr val="tx2"/>
                </a:solidFill>
                <a:latin typeface="+mn-lt"/>
                <a:ea typeface="+mn-ea"/>
                <a:cs typeface="+mn-cs"/>
              </a:defRPr>
            </a:lvl5pPr>
            <a:lvl6pPr marL="1377950" indent="-228600" algn="l" defTabSz="914400" rtl="0" eaLnBrk="1" latinLnBrk="0" hangingPunct="1">
              <a:spcBef>
                <a:spcPct val="20000"/>
              </a:spcBef>
              <a:buClr>
                <a:schemeClr val="accent1">
                  <a:lumMod val="50000"/>
                </a:schemeClr>
              </a:buClr>
              <a:buFont typeface="Wingdings 2" pitchFamily="18" charset="2"/>
              <a:buChar char=""/>
              <a:defRPr lang="en-US" sz="1800" kern="1200">
                <a:solidFill>
                  <a:schemeClr val="tx2"/>
                </a:solidFill>
                <a:latin typeface="+mn-lt"/>
                <a:ea typeface="+mn-ea"/>
                <a:cs typeface="+mn-cs"/>
              </a:defRPr>
            </a:lvl6pPr>
            <a:lvl7pPr marL="1603375" indent="-228600" algn="l" defTabSz="914400" rtl="0" eaLnBrk="1" latinLnBrk="0" hangingPunct="1">
              <a:spcBef>
                <a:spcPct val="20000"/>
              </a:spcBef>
              <a:buClr>
                <a:schemeClr val="accent1"/>
              </a:buClr>
              <a:buFont typeface="Wingdings 2" pitchFamily="18" charset="2"/>
              <a:buChar char=""/>
              <a:defRPr lang="en-US" sz="1800" kern="1200">
                <a:solidFill>
                  <a:schemeClr val="tx2"/>
                </a:solidFill>
                <a:latin typeface="+mn-lt"/>
                <a:ea typeface="+mn-ea"/>
                <a:cs typeface="+mn-cs"/>
              </a:defRPr>
            </a:lvl7pPr>
            <a:lvl8pPr marL="1830388" indent="-228600" algn="l" defTabSz="914400" rtl="0" eaLnBrk="1" latinLnBrk="0" hangingPunct="1">
              <a:spcBef>
                <a:spcPct val="20000"/>
              </a:spcBef>
              <a:buClr>
                <a:schemeClr val="accent1">
                  <a:lumMod val="50000"/>
                </a:schemeClr>
              </a:buClr>
              <a:buFont typeface="Wingdings 2" pitchFamily="18" charset="2"/>
              <a:buChar char=""/>
              <a:defRPr lang="en-US" sz="1800" kern="1200">
                <a:solidFill>
                  <a:schemeClr val="tx2"/>
                </a:solidFill>
                <a:latin typeface="+mn-lt"/>
                <a:ea typeface="+mn-ea"/>
                <a:cs typeface="+mn-cs"/>
              </a:defRPr>
            </a:lvl8pPr>
            <a:lvl9pPr marL="2057400" indent="-228600" algn="l" defTabSz="914400" rtl="0" eaLnBrk="1" latinLnBrk="0" hangingPunct="1">
              <a:spcBef>
                <a:spcPct val="20000"/>
              </a:spcBef>
              <a:buClr>
                <a:schemeClr val="accent1"/>
              </a:buClr>
              <a:buFont typeface="Wingdings 2" pitchFamily="18" charset="2"/>
              <a:buChar char=""/>
              <a:defRPr lang="en-US" sz="1800" kern="1200">
                <a:solidFill>
                  <a:schemeClr val="tx2"/>
                </a:solidFill>
                <a:latin typeface="+mn-lt"/>
                <a:ea typeface="+mn-ea"/>
                <a:cs typeface="+mn-cs"/>
              </a:defRPr>
            </a:lvl9pPr>
          </a:lstStyle>
          <a:p>
            <a:pPr>
              <a:spcBef>
                <a:spcPts val="1200"/>
              </a:spcBef>
            </a:pPr>
            <a:endParaRPr lang="en-US" sz="2200"/>
          </a:p>
        </p:txBody>
      </p:sp>
      <p:pic>
        <p:nvPicPr>
          <p:cNvPr id="11" name="Picture 2">
            <a:extLst>
              <a:ext uri="{FF2B5EF4-FFF2-40B4-BE49-F238E27FC236}">
                <a16:creationId xmlns:a16="http://schemas.microsoft.com/office/drawing/2014/main" id="{B468A9E6-A484-43D3-99F4-D4387972160F}"/>
              </a:ext>
            </a:extLst>
          </p:cNvPr>
          <p:cNvPicPr>
            <a:picLocks noChangeAspect="1" noChangeArrowheads="1"/>
          </p:cNvPicPr>
          <p:nvPr/>
        </p:nvPicPr>
        <p:blipFill>
          <a:blip r:embed="rId3" cstate="print"/>
          <a:srcRect/>
          <a:stretch>
            <a:fillRect/>
          </a:stretch>
        </p:blipFill>
        <p:spPr bwMode="auto">
          <a:xfrm>
            <a:off x="4495800" y="1457744"/>
            <a:ext cx="4137744" cy="3355924"/>
          </a:xfrm>
          <a:prstGeom prst="rect">
            <a:avLst/>
          </a:prstGeom>
          <a:noFill/>
          <a:ln w="9525">
            <a:noFill/>
            <a:miter lim="800000"/>
            <a:headEnd/>
            <a:tailEnd/>
          </a:ln>
          <a:effectLst/>
        </p:spPr>
      </p:pic>
      <p:pic>
        <p:nvPicPr>
          <p:cNvPr id="12" name="Picture 3">
            <a:extLst>
              <a:ext uri="{FF2B5EF4-FFF2-40B4-BE49-F238E27FC236}">
                <a16:creationId xmlns:a16="http://schemas.microsoft.com/office/drawing/2014/main" id="{6BF900AB-EB4F-4B11-8EE8-4CB859781C1F}"/>
              </a:ext>
            </a:extLst>
          </p:cNvPr>
          <p:cNvPicPr>
            <a:picLocks noChangeAspect="1" noChangeArrowheads="1"/>
          </p:cNvPicPr>
          <p:nvPr/>
        </p:nvPicPr>
        <p:blipFill>
          <a:blip r:embed="rId4" cstate="print"/>
          <a:srcRect/>
          <a:stretch>
            <a:fillRect/>
          </a:stretch>
        </p:blipFill>
        <p:spPr bwMode="auto">
          <a:xfrm>
            <a:off x="399480" y="1559322"/>
            <a:ext cx="3811105" cy="2692916"/>
          </a:xfrm>
          <a:prstGeom prst="rect">
            <a:avLst/>
          </a:prstGeom>
          <a:noFill/>
          <a:ln w="9525">
            <a:noFill/>
            <a:miter lim="800000"/>
            <a:headEnd/>
            <a:tailEnd/>
          </a:ln>
          <a:effectLst/>
        </p:spPr>
      </p:pic>
      <p:pic>
        <p:nvPicPr>
          <p:cNvPr id="13" name="Picture 4">
            <a:extLst>
              <a:ext uri="{FF2B5EF4-FFF2-40B4-BE49-F238E27FC236}">
                <a16:creationId xmlns:a16="http://schemas.microsoft.com/office/drawing/2014/main" id="{0B5D6A13-A924-4424-ACFE-6B6EF7D1DECD}"/>
              </a:ext>
            </a:extLst>
          </p:cNvPr>
          <p:cNvPicPr>
            <a:picLocks noChangeAspect="1" noChangeArrowheads="1"/>
          </p:cNvPicPr>
          <p:nvPr/>
        </p:nvPicPr>
        <p:blipFill>
          <a:blip r:embed="rId5" cstate="print"/>
          <a:srcRect/>
          <a:stretch>
            <a:fillRect/>
          </a:stretch>
        </p:blipFill>
        <p:spPr bwMode="auto">
          <a:xfrm>
            <a:off x="914400" y="4429544"/>
            <a:ext cx="1963271" cy="1820487"/>
          </a:xfrm>
          <a:prstGeom prst="rect">
            <a:avLst/>
          </a:prstGeom>
          <a:noFill/>
          <a:ln w="9525">
            <a:noFill/>
            <a:miter lim="800000"/>
            <a:headEnd/>
            <a:tailEnd/>
          </a:ln>
          <a:effectLst/>
        </p:spPr>
      </p:pic>
      <p:sp>
        <p:nvSpPr>
          <p:cNvPr id="14" name="TextBox 13">
            <a:extLst>
              <a:ext uri="{FF2B5EF4-FFF2-40B4-BE49-F238E27FC236}">
                <a16:creationId xmlns:a16="http://schemas.microsoft.com/office/drawing/2014/main" id="{06F58B90-5B95-4FCE-AD99-BDB87EF0F4D4}"/>
              </a:ext>
            </a:extLst>
          </p:cNvPr>
          <p:cNvSpPr txBox="1"/>
          <p:nvPr/>
        </p:nvSpPr>
        <p:spPr>
          <a:xfrm>
            <a:off x="3085086" y="6102967"/>
            <a:ext cx="5830314" cy="307777"/>
          </a:xfrm>
          <a:prstGeom prst="rect">
            <a:avLst/>
          </a:prstGeom>
          <a:noFill/>
        </p:spPr>
        <p:txBody>
          <a:bodyPr wrap="none" rtlCol="0">
            <a:spAutoFit/>
          </a:bodyPr>
          <a:lstStyle/>
          <a:p>
            <a:pPr algn="r"/>
            <a:r>
              <a:rPr lang="fr-FR" sz="1400"/>
              <a:t>Source: </a:t>
            </a:r>
            <a:r>
              <a:rPr lang="en-US" sz="1400">
                <a:hlinkClick r:id="rId6"/>
              </a:rPr>
              <a:t>Distinctive Image Features from Scale-Invariant Keypoints</a:t>
            </a:r>
            <a:r>
              <a:rPr lang="en-US" sz="1400"/>
              <a:t> – IJCV 2004</a:t>
            </a:r>
            <a:endParaRPr lang="vi-VN" sz="1400"/>
          </a:p>
        </p:txBody>
      </p:sp>
      <p:sp>
        <p:nvSpPr>
          <p:cNvPr id="15" name="TextBox 14">
            <a:extLst>
              <a:ext uri="{FF2B5EF4-FFF2-40B4-BE49-F238E27FC236}">
                <a16:creationId xmlns:a16="http://schemas.microsoft.com/office/drawing/2014/main" id="{01B431E6-3134-4F3E-A5D5-D24A5ED6B5E7}"/>
              </a:ext>
            </a:extLst>
          </p:cNvPr>
          <p:cNvSpPr txBox="1"/>
          <p:nvPr/>
        </p:nvSpPr>
        <p:spPr>
          <a:xfrm>
            <a:off x="3810000" y="5039144"/>
            <a:ext cx="5382820" cy="646331"/>
          </a:xfrm>
          <a:prstGeom prst="rect">
            <a:avLst/>
          </a:prstGeom>
          <a:noFill/>
        </p:spPr>
        <p:txBody>
          <a:bodyPr wrap="square" rtlCol="0">
            <a:spAutoFit/>
          </a:bodyPr>
          <a:lstStyle/>
          <a:p>
            <a:r>
              <a:rPr lang="en-US" dirty="0">
                <a:solidFill>
                  <a:srgbClr val="0000CC"/>
                </a:solidFill>
              </a:rPr>
              <a:t>A SIFT </a:t>
            </a:r>
            <a:r>
              <a:rPr lang="en-US" dirty="0" err="1">
                <a:solidFill>
                  <a:srgbClr val="0000CC"/>
                </a:solidFill>
              </a:rPr>
              <a:t>keypoint</a:t>
            </a:r>
            <a:r>
              <a:rPr lang="en-US" dirty="0">
                <a:solidFill>
                  <a:srgbClr val="0000CC"/>
                </a:solidFill>
              </a:rPr>
              <a:t> : {x, y, scale, dominant orientation}</a:t>
            </a:r>
          </a:p>
        </p:txBody>
      </p:sp>
    </p:spTree>
    <p:extLst>
      <p:ext uri="{BB962C8B-B14F-4D97-AF65-F5344CB8AC3E}">
        <p14:creationId xmlns:p14="http://schemas.microsoft.com/office/powerpoint/2010/main" val="397489800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p:txBody>
          <a:bodyPr>
            <a:normAutofit/>
          </a:bodyPr>
          <a:lstStyle/>
          <a:p>
            <a:r>
              <a:rPr lang="en-US" sz="3000"/>
              <a:t>Feature extraction : Good feature?</a:t>
            </a:r>
            <a:endParaRPr lang="en-US" sz="3000" dirty="0"/>
          </a:p>
        </p:txBody>
      </p:sp>
      <p:sp>
        <p:nvSpPr>
          <p:cNvPr id="3" name="Content Placeholder 2">
            <a:extLst>
              <a:ext uri="{FF2B5EF4-FFF2-40B4-BE49-F238E27FC236}">
                <a16:creationId xmlns:a16="http://schemas.microsoft.com/office/drawing/2014/main" id="{7E0E452B-D3E4-41F3-B2B3-AB11A2025701}"/>
              </a:ext>
            </a:extLst>
          </p:cNvPr>
          <p:cNvSpPr>
            <a:spLocks noGrp="1"/>
          </p:cNvSpPr>
          <p:nvPr>
            <p:ph idx="1"/>
          </p:nvPr>
        </p:nvSpPr>
        <p:spPr/>
        <p:txBody>
          <a:bodyPr/>
          <a:lstStyle/>
          <a:p>
            <a:pPr>
              <a:spcBef>
                <a:spcPts val="1200"/>
              </a:spcBef>
            </a:pPr>
            <a:r>
              <a:rPr lang="en-US" sz="2200"/>
              <a:t>Compact</a:t>
            </a:r>
          </a:p>
          <a:p>
            <a:pPr>
              <a:spcBef>
                <a:spcPts val="1200"/>
              </a:spcBef>
            </a:pPr>
            <a:r>
              <a:rPr lang="en-US" sz="2200"/>
              <a:t>Invariant to </a:t>
            </a:r>
          </a:p>
          <a:p>
            <a:pPr lvl="1">
              <a:spcBef>
                <a:spcPts val="1200"/>
              </a:spcBef>
            </a:pPr>
            <a:r>
              <a:rPr lang="en-US" sz="2200"/>
              <a:t>geometric transformation</a:t>
            </a:r>
          </a:p>
          <a:p>
            <a:pPr lvl="1">
              <a:spcBef>
                <a:spcPts val="1200"/>
              </a:spcBef>
            </a:pPr>
            <a:r>
              <a:rPr lang="en-US" sz="2200"/>
              <a:t>Camera viewpoint</a:t>
            </a:r>
          </a:p>
          <a:p>
            <a:pPr lvl="1">
              <a:spcBef>
                <a:spcPts val="1200"/>
              </a:spcBef>
            </a:pPr>
            <a:r>
              <a:rPr lang="en-US" sz="2200"/>
              <a:t>Lighting condition</a:t>
            </a:r>
          </a:p>
          <a:p>
            <a:pPr lvl="1">
              <a:spcBef>
                <a:spcPts val="1200"/>
              </a:spcBef>
            </a:pPr>
            <a:endParaRPr lang="en-US" sz="2200"/>
          </a:p>
          <a:p>
            <a:pPr>
              <a:spcBef>
                <a:spcPts val="1200"/>
              </a:spcBef>
            </a:pPr>
            <a:r>
              <a:rPr lang="en-US" sz="2200"/>
              <a:t>Best performant local feature: </a:t>
            </a:r>
            <a:r>
              <a:rPr lang="en-US" sz="2200" b="1"/>
              <a:t>SIFT</a:t>
            </a:r>
            <a:r>
              <a:rPr lang="en-US" sz="2200"/>
              <a:t> (David Lowe) </a:t>
            </a:r>
          </a:p>
          <a:p>
            <a:pPr lvl="1">
              <a:spcBef>
                <a:spcPts val="1200"/>
              </a:spcBef>
            </a:pPr>
            <a:endParaRPr lang="en-US" sz="2200"/>
          </a:p>
          <a:p>
            <a:endParaRPr lang="vi-VN"/>
          </a:p>
        </p:txBody>
      </p:sp>
      <p:sp>
        <p:nvSpPr>
          <p:cNvPr id="4" name="Slide Number Placeholder 3">
            <a:extLst>
              <a:ext uri="{FF2B5EF4-FFF2-40B4-BE49-F238E27FC236}">
                <a16:creationId xmlns:a16="http://schemas.microsoft.com/office/drawing/2014/main" id="{CD87F52B-9F2E-164B-A332-E18E642B043F}"/>
              </a:ext>
            </a:extLst>
          </p:cNvPr>
          <p:cNvSpPr>
            <a:spLocks noGrp="1"/>
          </p:cNvSpPr>
          <p:nvPr>
            <p:ph type="sldNum" sz="quarter" idx="12"/>
          </p:nvPr>
        </p:nvSpPr>
        <p:spPr/>
        <p:txBody>
          <a:bodyPr/>
          <a:lstStyle/>
          <a:p>
            <a:fld id="{62D56ECA-4C16-4208-B374-27591EF545A3}" type="slidenum">
              <a:rPr lang="en-US" smtClean="0"/>
              <a:pPr/>
              <a:t>83</a:t>
            </a:fld>
            <a:endParaRPr lang="en-US"/>
          </a:p>
        </p:txBody>
      </p:sp>
      <p:cxnSp>
        <p:nvCxnSpPr>
          <p:cNvPr id="7" name="Straight Connector 6"/>
          <p:cNvCxnSpPr/>
          <p:nvPr/>
        </p:nvCxnSpPr>
        <p:spPr>
          <a:xfrm>
            <a:off x="568680" y="1219200"/>
            <a:ext cx="8305800"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2332225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p:txBody>
          <a:bodyPr>
            <a:normAutofit/>
          </a:bodyPr>
          <a:lstStyle/>
          <a:p>
            <a:r>
              <a:rPr lang="en-US" sz="3000"/>
              <a:t>Feature extraction : SIFT feature</a:t>
            </a:r>
            <a:endParaRPr lang="en-US" sz="3000" dirty="0"/>
          </a:p>
        </p:txBody>
      </p:sp>
      <p:sp>
        <p:nvSpPr>
          <p:cNvPr id="4" name="Slide Number Placeholder 3">
            <a:extLst>
              <a:ext uri="{FF2B5EF4-FFF2-40B4-BE49-F238E27FC236}">
                <a16:creationId xmlns:a16="http://schemas.microsoft.com/office/drawing/2014/main" id="{CD87F52B-9F2E-164B-A332-E18E642B043F}"/>
              </a:ext>
            </a:extLst>
          </p:cNvPr>
          <p:cNvSpPr>
            <a:spLocks noGrp="1"/>
          </p:cNvSpPr>
          <p:nvPr>
            <p:ph type="sldNum" sz="quarter" idx="12"/>
          </p:nvPr>
        </p:nvSpPr>
        <p:spPr/>
        <p:txBody>
          <a:bodyPr/>
          <a:lstStyle/>
          <a:p>
            <a:fld id="{62D56ECA-4C16-4208-B374-27591EF545A3}" type="slidenum">
              <a:rPr lang="en-US" smtClean="0"/>
              <a:pPr/>
              <a:t>84</a:t>
            </a:fld>
            <a:endParaRPr lang="en-US"/>
          </a:p>
        </p:txBody>
      </p:sp>
      <p:sp>
        <p:nvSpPr>
          <p:cNvPr id="5" name="Rectangle 4"/>
          <p:cNvSpPr/>
          <p:nvPr/>
        </p:nvSpPr>
        <p:spPr>
          <a:xfrm>
            <a:off x="8001000" y="1066800"/>
            <a:ext cx="1066800" cy="990600"/>
          </a:xfrm>
          <a:prstGeom prst="rect">
            <a:avLst/>
          </a:prstGeom>
          <a:solidFill>
            <a:srgbClr val="FFFF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 name="Straight Connector 6"/>
          <p:cNvCxnSpPr/>
          <p:nvPr/>
        </p:nvCxnSpPr>
        <p:spPr>
          <a:xfrm>
            <a:off x="568680" y="1219200"/>
            <a:ext cx="8305800" cy="0"/>
          </a:xfrm>
          <a:prstGeom prst="line">
            <a:avLst/>
          </a:prstGeom>
        </p:spPr>
        <p:style>
          <a:lnRef idx="2">
            <a:schemeClr val="accent1"/>
          </a:lnRef>
          <a:fillRef idx="0">
            <a:schemeClr val="accent1"/>
          </a:fillRef>
          <a:effectRef idx="1">
            <a:schemeClr val="accent1"/>
          </a:effectRef>
          <a:fontRef idx="minor">
            <a:schemeClr val="tx1"/>
          </a:fontRef>
        </p:style>
      </p:cxnSp>
      <p:sp>
        <p:nvSpPr>
          <p:cNvPr id="8" name="Rectangle 2">
            <a:extLst>
              <a:ext uri="{FF2B5EF4-FFF2-40B4-BE49-F238E27FC236}">
                <a16:creationId xmlns:a16="http://schemas.microsoft.com/office/drawing/2014/main" id="{87BF5393-3915-4A33-8C66-C36C1802C84E}"/>
              </a:ext>
            </a:extLst>
          </p:cNvPr>
          <p:cNvSpPr txBox="1">
            <a:spLocks/>
          </p:cNvSpPr>
          <p:nvPr/>
        </p:nvSpPr>
        <p:spPr>
          <a:xfrm>
            <a:off x="637684" y="1371600"/>
            <a:ext cx="8451955" cy="4937960"/>
          </a:xfrm>
          <a:prstGeom prst="rect">
            <a:avLst/>
          </a:prstGeom>
        </p:spPr>
        <p:txBody>
          <a:bodyPr vert="horz" lIns="91440" tIns="45720" rIns="91440" bIns="45720" rtlCol="0">
            <a:normAutofit/>
          </a:bodyPr>
          <a:lstStyle>
            <a:lvl1pPr marL="228600" indent="-228600" algn="l" defTabSz="914400" rtl="0" eaLnBrk="1" latinLnBrk="0" hangingPunct="1">
              <a:spcBef>
                <a:spcPts val="1800"/>
              </a:spcBef>
              <a:buClr>
                <a:schemeClr val="accent1"/>
              </a:buClr>
              <a:buSzPct val="100000"/>
              <a:buFont typeface="Wingdings 2" pitchFamily="18" charset="2"/>
              <a:buChar char="¡"/>
              <a:defRPr sz="1800" kern="1200">
                <a:solidFill>
                  <a:schemeClr val="tx2"/>
                </a:solidFill>
                <a:latin typeface="+mn-lt"/>
                <a:ea typeface="+mn-ea"/>
                <a:cs typeface="+mn-cs"/>
              </a:defRPr>
            </a:lvl1pPr>
            <a:lvl2pPr marL="457200" indent="-228600" algn="l" defTabSz="914400" rtl="0" eaLnBrk="1" latinLnBrk="0" hangingPunct="1">
              <a:spcBef>
                <a:spcPts val="600"/>
              </a:spcBef>
              <a:buClr>
                <a:schemeClr val="accent1">
                  <a:lumMod val="50000"/>
                </a:schemeClr>
              </a:buClr>
              <a:buSzPct val="100000"/>
              <a:buFont typeface="Wingdings 2" pitchFamily="18" charset="2"/>
              <a:buChar char="¡"/>
              <a:defRPr sz="1800" kern="1200">
                <a:solidFill>
                  <a:schemeClr val="tx2"/>
                </a:solidFill>
                <a:latin typeface="+mn-lt"/>
                <a:ea typeface="+mn-ea"/>
                <a:cs typeface="+mn-cs"/>
              </a:defRPr>
            </a:lvl2pPr>
            <a:lvl3pPr marL="685800" indent="-228600" algn="l" defTabSz="914400" rtl="0" eaLnBrk="1" latinLnBrk="0" hangingPunct="1">
              <a:spcBef>
                <a:spcPts val="600"/>
              </a:spcBef>
              <a:buClr>
                <a:schemeClr val="accent1"/>
              </a:buClr>
              <a:buSzPct val="100000"/>
              <a:buFont typeface="Wingdings 2" pitchFamily="18" charset="2"/>
              <a:buChar char="¡"/>
              <a:defRPr sz="1800" kern="1200">
                <a:solidFill>
                  <a:schemeClr val="tx2"/>
                </a:solidFill>
                <a:latin typeface="+mn-lt"/>
                <a:ea typeface="+mn-ea"/>
                <a:cs typeface="+mn-cs"/>
              </a:defRPr>
            </a:lvl3pPr>
            <a:lvl4pPr marL="914400" indent="-228600" algn="l" defTabSz="914400" rtl="0" eaLnBrk="1" latinLnBrk="0" hangingPunct="1">
              <a:spcBef>
                <a:spcPts val="600"/>
              </a:spcBef>
              <a:buClr>
                <a:schemeClr val="accent1">
                  <a:lumMod val="50000"/>
                </a:schemeClr>
              </a:buClr>
              <a:buSzPct val="100000"/>
              <a:buFont typeface="Wingdings 2" pitchFamily="18" charset="2"/>
              <a:buChar char="¡"/>
              <a:defRPr sz="1800" kern="1200">
                <a:solidFill>
                  <a:schemeClr val="tx2"/>
                </a:solidFill>
                <a:latin typeface="+mn-lt"/>
                <a:ea typeface="+mn-ea"/>
                <a:cs typeface="+mn-cs"/>
              </a:defRPr>
            </a:lvl4pPr>
            <a:lvl5pPr marL="1143000" indent="-228600" algn="l" defTabSz="914400" rtl="0" eaLnBrk="1" latinLnBrk="0" hangingPunct="1">
              <a:spcBef>
                <a:spcPts val="600"/>
              </a:spcBef>
              <a:buClr>
                <a:schemeClr val="accent1"/>
              </a:buClr>
              <a:buSzPct val="100000"/>
              <a:buFont typeface="Wingdings 2" pitchFamily="18" charset="2"/>
              <a:buChar char="¡"/>
              <a:defRPr sz="1800" kern="1200">
                <a:solidFill>
                  <a:schemeClr val="tx2"/>
                </a:solidFill>
                <a:latin typeface="+mn-lt"/>
                <a:ea typeface="+mn-ea"/>
                <a:cs typeface="+mn-cs"/>
              </a:defRPr>
            </a:lvl5pPr>
            <a:lvl6pPr marL="1377950" indent="-228600" algn="l" defTabSz="914400" rtl="0" eaLnBrk="1" latinLnBrk="0" hangingPunct="1">
              <a:spcBef>
                <a:spcPct val="20000"/>
              </a:spcBef>
              <a:buClr>
                <a:schemeClr val="accent1">
                  <a:lumMod val="50000"/>
                </a:schemeClr>
              </a:buClr>
              <a:buFont typeface="Wingdings 2" pitchFamily="18" charset="2"/>
              <a:buChar char=""/>
              <a:defRPr lang="en-US" sz="1800" kern="1200">
                <a:solidFill>
                  <a:schemeClr val="tx2"/>
                </a:solidFill>
                <a:latin typeface="+mn-lt"/>
                <a:ea typeface="+mn-ea"/>
                <a:cs typeface="+mn-cs"/>
              </a:defRPr>
            </a:lvl6pPr>
            <a:lvl7pPr marL="1603375" indent="-228600" algn="l" defTabSz="914400" rtl="0" eaLnBrk="1" latinLnBrk="0" hangingPunct="1">
              <a:spcBef>
                <a:spcPct val="20000"/>
              </a:spcBef>
              <a:buClr>
                <a:schemeClr val="accent1"/>
              </a:buClr>
              <a:buFont typeface="Wingdings 2" pitchFamily="18" charset="2"/>
              <a:buChar char=""/>
              <a:defRPr lang="en-US" sz="1800" kern="1200">
                <a:solidFill>
                  <a:schemeClr val="tx2"/>
                </a:solidFill>
                <a:latin typeface="+mn-lt"/>
                <a:ea typeface="+mn-ea"/>
                <a:cs typeface="+mn-cs"/>
              </a:defRPr>
            </a:lvl7pPr>
            <a:lvl8pPr marL="1830388" indent="-228600" algn="l" defTabSz="914400" rtl="0" eaLnBrk="1" latinLnBrk="0" hangingPunct="1">
              <a:spcBef>
                <a:spcPct val="20000"/>
              </a:spcBef>
              <a:buClr>
                <a:schemeClr val="accent1">
                  <a:lumMod val="50000"/>
                </a:schemeClr>
              </a:buClr>
              <a:buFont typeface="Wingdings 2" pitchFamily="18" charset="2"/>
              <a:buChar char=""/>
              <a:defRPr lang="en-US" sz="1800" kern="1200">
                <a:solidFill>
                  <a:schemeClr val="tx2"/>
                </a:solidFill>
                <a:latin typeface="+mn-lt"/>
                <a:ea typeface="+mn-ea"/>
                <a:cs typeface="+mn-cs"/>
              </a:defRPr>
            </a:lvl8pPr>
            <a:lvl9pPr marL="2057400" indent="-228600" algn="l" defTabSz="914400" rtl="0" eaLnBrk="1" latinLnBrk="0" hangingPunct="1">
              <a:spcBef>
                <a:spcPct val="20000"/>
              </a:spcBef>
              <a:buClr>
                <a:schemeClr val="accent1"/>
              </a:buClr>
              <a:buFont typeface="Wingdings 2" pitchFamily="18" charset="2"/>
              <a:buChar char=""/>
              <a:defRPr lang="en-US" sz="1800" kern="1200">
                <a:solidFill>
                  <a:schemeClr val="tx2"/>
                </a:solidFill>
                <a:latin typeface="+mn-lt"/>
                <a:ea typeface="+mn-ea"/>
                <a:cs typeface="+mn-cs"/>
              </a:defRPr>
            </a:lvl9pPr>
          </a:lstStyle>
          <a:p>
            <a:pPr>
              <a:spcBef>
                <a:spcPts val="1200"/>
              </a:spcBef>
            </a:pPr>
            <a:endParaRPr lang="en-US" sz="2200"/>
          </a:p>
        </p:txBody>
      </p:sp>
      <p:sp>
        <p:nvSpPr>
          <p:cNvPr id="17" name="TextBox 16">
            <a:extLst>
              <a:ext uri="{FF2B5EF4-FFF2-40B4-BE49-F238E27FC236}">
                <a16:creationId xmlns:a16="http://schemas.microsoft.com/office/drawing/2014/main" id="{D4F8C4C7-FA4F-4A4D-93DA-B9FD4A4C885A}"/>
              </a:ext>
            </a:extLst>
          </p:cNvPr>
          <p:cNvSpPr txBox="1"/>
          <p:nvPr/>
        </p:nvSpPr>
        <p:spPr>
          <a:xfrm>
            <a:off x="1241039" y="5931609"/>
            <a:ext cx="7848600" cy="523220"/>
          </a:xfrm>
          <a:prstGeom prst="rect">
            <a:avLst/>
          </a:prstGeom>
          <a:noFill/>
        </p:spPr>
        <p:txBody>
          <a:bodyPr wrap="square" rtlCol="0">
            <a:spAutoFit/>
          </a:bodyPr>
          <a:lstStyle/>
          <a:p>
            <a:pPr algn="r"/>
            <a:r>
              <a:rPr lang="fr-FR" sz="1400" dirty="0"/>
              <a:t>Source: </a:t>
            </a:r>
            <a:r>
              <a:rPr lang="en-US" sz="1400" dirty="0">
                <a:hlinkClick r:id="rId3"/>
              </a:rPr>
              <a:t>Distinctive Image Features from Scale-Invariant </a:t>
            </a:r>
            <a:r>
              <a:rPr lang="en-US" sz="1400" dirty="0" err="1">
                <a:hlinkClick r:id="rId3"/>
              </a:rPr>
              <a:t>Keypoints</a:t>
            </a:r>
            <a:r>
              <a:rPr lang="en-US" sz="1400" dirty="0"/>
              <a:t> – IJCV 2004</a:t>
            </a:r>
            <a:endParaRPr lang="fr-FR" sz="1400" dirty="0"/>
          </a:p>
          <a:p>
            <a:pPr algn="r"/>
            <a:r>
              <a:rPr lang="en-US" sz="1400" dirty="0">
                <a:hlinkClick r:id="rId4"/>
              </a:rPr>
              <a:t>http://campar.in.tum.de/twiki/pub/Chair/TeachingWs13TDCV/feature_descriptors.pdf</a:t>
            </a:r>
            <a:r>
              <a:rPr lang="en-US" sz="1400" dirty="0"/>
              <a:t>  </a:t>
            </a:r>
            <a:endParaRPr lang="fr-FR" sz="1400" dirty="0"/>
          </a:p>
        </p:txBody>
      </p:sp>
      <p:pic>
        <p:nvPicPr>
          <p:cNvPr id="18" name="Picture 1">
            <a:extLst>
              <a:ext uri="{FF2B5EF4-FFF2-40B4-BE49-F238E27FC236}">
                <a16:creationId xmlns:a16="http://schemas.microsoft.com/office/drawing/2014/main" id="{8801F40F-6E43-42A4-85AF-951AF22EE7BB}"/>
              </a:ext>
            </a:extLst>
          </p:cNvPr>
          <p:cNvPicPr>
            <a:picLocks noChangeAspect="1" noChangeArrowheads="1"/>
          </p:cNvPicPr>
          <p:nvPr/>
        </p:nvPicPr>
        <p:blipFill>
          <a:blip r:embed="rId5" cstate="print"/>
          <a:srcRect/>
          <a:stretch>
            <a:fillRect/>
          </a:stretch>
        </p:blipFill>
        <p:spPr bwMode="auto">
          <a:xfrm>
            <a:off x="2847975" y="1381125"/>
            <a:ext cx="2790825" cy="3114675"/>
          </a:xfrm>
          <a:prstGeom prst="rect">
            <a:avLst/>
          </a:prstGeom>
          <a:noFill/>
          <a:ln w="9525">
            <a:noFill/>
            <a:miter lim="800000"/>
            <a:headEnd/>
            <a:tailEnd/>
          </a:ln>
        </p:spPr>
      </p:pic>
      <p:pic>
        <p:nvPicPr>
          <p:cNvPr id="19" name="Picture 2">
            <a:extLst>
              <a:ext uri="{FF2B5EF4-FFF2-40B4-BE49-F238E27FC236}">
                <a16:creationId xmlns:a16="http://schemas.microsoft.com/office/drawing/2014/main" id="{0904824F-7A81-4DEC-85C5-CC03AA562AC7}"/>
              </a:ext>
            </a:extLst>
          </p:cNvPr>
          <p:cNvPicPr>
            <a:picLocks noChangeAspect="1" noChangeArrowheads="1"/>
          </p:cNvPicPr>
          <p:nvPr/>
        </p:nvPicPr>
        <p:blipFill>
          <a:blip r:embed="rId6" cstate="print"/>
          <a:srcRect/>
          <a:stretch>
            <a:fillRect/>
          </a:stretch>
        </p:blipFill>
        <p:spPr bwMode="auto">
          <a:xfrm>
            <a:off x="381000" y="2057400"/>
            <a:ext cx="2200275" cy="1914525"/>
          </a:xfrm>
          <a:prstGeom prst="rect">
            <a:avLst/>
          </a:prstGeom>
          <a:noFill/>
          <a:ln w="9525">
            <a:noFill/>
            <a:miter lim="800000"/>
            <a:headEnd/>
            <a:tailEnd/>
          </a:ln>
        </p:spPr>
      </p:pic>
      <p:pic>
        <p:nvPicPr>
          <p:cNvPr id="20" name="Picture 3">
            <a:extLst>
              <a:ext uri="{FF2B5EF4-FFF2-40B4-BE49-F238E27FC236}">
                <a16:creationId xmlns:a16="http://schemas.microsoft.com/office/drawing/2014/main" id="{260BD4A9-A5D7-4D49-9834-2C4027A80750}"/>
              </a:ext>
            </a:extLst>
          </p:cNvPr>
          <p:cNvPicPr>
            <a:picLocks noChangeAspect="1" noChangeArrowheads="1"/>
          </p:cNvPicPr>
          <p:nvPr/>
        </p:nvPicPr>
        <p:blipFill>
          <a:blip r:embed="rId7" cstate="print"/>
          <a:srcRect/>
          <a:stretch>
            <a:fillRect/>
          </a:stretch>
        </p:blipFill>
        <p:spPr bwMode="auto">
          <a:xfrm>
            <a:off x="6096000" y="1524000"/>
            <a:ext cx="2447925" cy="2743200"/>
          </a:xfrm>
          <a:prstGeom prst="rect">
            <a:avLst/>
          </a:prstGeom>
          <a:noFill/>
          <a:ln w="9525">
            <a:noFill/>
            <a:miter lim="800000"/>
            <a:headEnd/>
            <a:tailEnd/>
          </a:ln>
        </p:spPr>
      </p:pic>
      <p:sp>
        <p:nvSpPr>
          <p:cNvPr id="21" name="Rectangle 20">
            <a:extLst>
              <a:ext uri="{FF2B5EF4-FFF2-40B4-BE49-F238E27FC236}">
                <a16:creationId xmlns:a16="http://schemas.microsoft.com/office/drawing/2014/main" id="{C549C520-304E-42BC-8959-0D1FE8983447}"/>
              </a:ext>
            </a:extLst>
          </p:cNvPr>
          <p:cNvSpPr/>
          <p:nvPr/>
        </p:nvSpPr>
        <p:spPr>
          <a:xfrm>
            <a:off x="2971800" y="4514671"/>
            <a:ext cx="2819400" cy="1200329"/>
          </a:xfrm>
          <a:prstGeom prst="rect">
            <a:avLst/>
          </a:prstGeom>
        </p:spPr>
        <p:txBody>
          <a:bodyPr wrap="square">
            <a:spAutoFit/>
          </a:bodyPr>
          <a:lstStyle/>
          <a:p>
            <a:r>
              <a:rPr lang="en-US" dirty="0"/>
              <a:t>Compute gradients in</a:t>
            </a:r>
          </a:p>
          <a:p>
            <a:r>
              <a:rPr lang="en-US" dirty="0"/>
              <a:t>respect to the </a:t>
            </a:r>
            <a:r>
              <a:rPr lang="en-US" dirty="0" err="1"/>
              <a:t>keypoint</a:t>
            </a:r>
            <a:endParaRPr lang="en-US" dirty="0"/>
          </a:p>
          <a:p>
            <a:r>
              <a:rPr lang="en-US" dirty="0"/>
              <a:t>orientation(rotation</a:t>
            </a:r>
          </a:p>
          <a:p>
            <a:r>
              <a:rPr lang="en-US" dirty="0"/>
              <a:t>invariance)</a:t>
            </a:r>
          </a:p>
        </p:txBody>
      </p:sp>
      <p:sp>
        <p:nvSpPr>
          <p:cNvPr id="22" name="Rectangle 21">
            <a:extLst>
              <a:ext uri="{FF2B5EF4-FFF2-40B4-BE49-F238E27FC236}">
                <a16:creationId xmlns:a16="http://schemas.microsoft.com/office/drawing/2014/main" id="{810A1979-9112-425F-9EB1-D9EBA52B5D6C}"/>
              </a:ext>
            </a:extLst>
          </p:cNvPr>
          <p:cNvSpPr/>
          <p:nvPr/>
        </p:nvSpPr>
        <p:spPr>
          <a:xfrm>
            <a:off x="6019800" y="4419600"/>
            <a:ext cx="2590800" cy="1200329"/>
          </a:xfrm>
          <a:prstGeom prst="rect">
            <a:avLst/>
          </a:prstGeom>
        </p:spPr>
        <p:txBody>
          <a:bodyPr wrap="square">
            <a:spAutoFit/>
          </a:bodyPr>
          <a:lstStyle/>
          <a:p>
            <a:r>
              <a:rPr lang="en-US" dirty="0"/>
              <a:t>Compute orientation</a:t>
            </a:r>
          </a:p>
          <a:p>
            <a:r>
              <a:rPr lang="en-US" dirty="0"/>
              <a:t>histogram in 8</a:t>
            </a:r>
          </a:p>
          <a:p>
            <a:r>
              <a:rPr lang="en-US" dirty="0"/>
              <a:t>directions over 4x4</a:t>
            </a:r>
          </a:p>
          <a:p>
            <a:r>
              <a:rPr lang="en-US" dirty="0"/>
              <a:t>sample regions</a:t>
            </a:r>
          </a:p>
        </p:txBody>
      </p:sp>
      <p:sp>
        <p:nvSpPr>
          <p:cNvPr id="23" name="Rectangle 22">
            <a:extLst>
              <a:ext uri="{FF2B5EF4-FFF2-40B4-BE49-F238E27FC236}">
                <a16:creationId xmlns:a16="http://schemas.microsoft.com/office/drawing/2014/main" id="{8906BBA2-299D-4E52-B168-44D8956F278B}"/>
              </a:ext>
            </a:extLst>
          </p:cNvPr>
          <p:cNvSpPr/>
          <p:nvPr/>
        </p:nvSpPr>
        <p:spPr>
          <a:xfrm>
            <a:off x="304800" y="4362271"/>
            <a:ext cx="2209800" cy="1200329"/>
          </a:xfrm>
          <a:prstGeom prst="rect">
            <a:avLst/>
          </a:prstGeom>
        </p:spPr>
        <p:txBody>
          <a:bodyPr wrap="square">
            <a:spAutoFit/>
          </a:bodyPr>
          <a:lstStyle/>
          <a:p>
            <a:r>
              <a:rPr lang="en-US" dirty="0"/>
              <a:t>Blur the image</a:t>
            </a:r>
          </a:p>
          <a:p>
            <a:r>
              <a:rPr lang="en-US" dirty="0"/>
              <a:t>using the scale of</a:t>
            </a:r>
          </a:p>
          <a:p>
            <a:r>
              <a:rPr lang="en-US" dirty="0"/>
              <a:t>the </a:t>
            </a:r>
            <a:r>
              <a:rPr lang="en-US" dirty="0" err="1"/>
              <a:t>keypoint</a:t>
            </a:r>
            <a:endParaRPr lang="en-US" dirty="0"/>
          </a:p>
          <a:p>
            <a:r>
              <a:rPr lang="en-US" dirty="0"/>
              <a:t>(scale invariance)</a:t>
            </a:r>
          </a:p>
        </p:txBody>
      </p:sp>
    </p:spTree>
    <p:extLst>
      <p:ext uri="{BB962C8B-B14F-4D97-AF65-F5344CB8AC3E}">
        <p14:creationId xmlns:p14="http://schemas.microsoft.com/office/powerpoint/2010/main" val="35023810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p:txBody>
          <a:bodyPr>
            <a:normAutofit/>
          </a:bodyPr>
          <a:lstStyle/>
          <a:p>
            <a:r>
              <a:rPr lang="fr-FR" sz="3000"/>
              <a:t>Other detectors and descriptors</a:t>
            </a:r>
            <a:endParaRPr lang="en-US" sz="3000" dirty="0"/>
          </a:p>
        </p:txBody>
      </p:sp>
      <p:sp>
        <p:nvSpPr>
          <p:cNvPr id="4" name="Slide Number Placeholder 3">
            <a:extLst>
              <a:ext uri="{FF2B5EF4-FFF2-40B4-BE49-F238E27FC236}">
                <a16:creationId xmlns:a16="http://schemas.microsoft.com/office/drawing/2014/main" id="{CD87F52B-9F2E-164B-A332-E18E642B043F}"/>
              </a:ext>
            </a:extLst>
          </p:cNvPr>
          <p:cNvSpPr>
            <a:spLocks noGrp="1"/>
          </p:cNvSpPr>
          <p:nvPr>
            <p:ph type="sldNum" sz="quarter" idx="12"/>
          </p:nvPr>
        </p:nvSpPr>
        <p:spPr/>
        <p:txBody>
          <a:bodyPr/>
          <a:lstStyle/>
          <a:p>
            <a:fld id="{62D56ECA-4C16-4208-B374-27591EF545A3}" type="slidenum">
              <a:rPr lang="en-US" smtClean="0"/>
              <a:pPr/>
              <a:t>85</a:t>
            </a:fld>
            <a:endParaRPr lang="en-US"/>
          </a:p>
        </p:txBody>
      </p:sp>
      <p:sp>
        <p:nvSpPr>
          <p:cNvPr id="5" name="Rectangle 4"/>
          <p:cNvSpPr/>
          <p:nvPr/>
        </p:nvSpPr>
        <p:spPr>
          <a:xfrm>
            <a:off x="8001000" y="1066800"/>
            <a:ext cx="1066800" cy="990600"/>
          </a:xfrm>
          <a:prstGeom prst="rect">
            <a:avLst/>
          </a:prstGeom>
          <a:solidFill>
            <a:srgbClr val="FFFF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 name="Straight Connector 6"/>
          <p:cNvCxnSpPr/>
          <p:nvPr/>
        </p:nvCxnSpPr>
        <p:spPr>
          <a:xfrm>
            <a:off x="568680" y="1219200"/>
            <a:ext cx="8305800" cy="0"/>
          </a:xfrm>
          <a:prstGeom prst="line">
            <a:avLst/>
          </a:prstGeom>
        </p:spPr>
        <p:style>
          <a:lnRef idx="2">
            <a:schemeClr val="accent1"/>
          </a:lnRef>
          <a:fillRef idx="0">
            <a:schemeClr val="accent1"/>
          </a:fillRef>
          <a:effectRef idx="1">
            <a:schemeClr val="accent1"/>
          </a:effectRef>
          <a:fontRef idx="minor">
            <a:schemeClr val="tx1"/>
          </a:fontRef>
        </p:style>
      </p:cxnSp>
      <p:sp>
        <p:nvSpPr>
          <p:cNvPr id="8" name="Rectangle 2">
            <a:extLst>
              <a:ext uri="{FF2B5EF4-FFF2-40B4-BE49-F238E27FC236}">
                <a16:creationId xmlns:a16="http://schemas.microsoft.com/office/drawing/2014/main" id="{87BF5393-3915-4A33-8C66-C36C1802C84E}"/>
              </a:ext>
            </a:extLst>
          </p:cNvPr>
          <p:cNvSpPr txBox="1">
            <a:spLocks/>
          </p:cNvSpPr>
          <p:nvPr/>
        </p:nvSpPr>
        <p:spPr>
          <a:xfrm>
            <a:off x="637684" y="1371600"/>
            <a:ext cx="8451955" cy="4937960"/>
          </a:xfrm>
          <a:prstGeom prst="rect">
            <a:avLst/>
          </a:prstGeom>
        </p:spPr>
        <p:txBody>
          <a:bodyPr vert="horz" lIns="91440" tIns="45720" rIns="91440" bIns="45720" rtlCol="0">
            <a:normAutofit/>
          </a:bodyPr>
          <a:lstStyle>
            <a:lvl1pPr marL="228600" indent="-228600" algn="l" defTabSz="914400" rtl="0" eaLnBrk="1" latinLnBrk="0" hangingPunct="1">
              <a:spcBef>
                <a:spcPts val="1800"/>
              </a:spcBef>
              <a:buClr>
                <a:schemeClr val="accent1"/>
              </a:buClr>
              <a:buSzPct val="100000"/>
              <a:buFont typeface="Wingdings 2" pitchFamily="18" charset="2"/>
              <a:buChar char="¡"/>
              <a:defRPr sz="1800" kern="1200">
                <a:solidFill>
                  <a:schemeClr val="tx2"/>
                </a:solidFill>
                <a:latin typeface="+mn-lt"/>
                <a:ea typeface="+mn-ea"/>
                <a:cs typeface="+mn-cs"/>
              </a:defRPr>
            </a:lvl1pPr>
            <a:lvl2pPr marL="457200" indent="-228600" algn="l" defTabSz="914400" rtl="0" eaLnBrk="1" latinLnBrk="0" hangingPunct="1">
              <a:spcBef>
                <a:spcPts val="600"/>
              </a:spcBef>
              <a:buClr>
                <a:schemeClr val="accent1">
                  <a:lumMod val="50000"/>
                </a:schemeClr>
              </a:buClr>
              <a:buSzPct val="100000"/>
              <a:buFont typeface="Wingdings 2" pitchFamily="18" charset="2"/>
              <a:buChar char="¡"/>
              <a:defRPr sz="1800" kern="1200">
                <a:solidFill>
                  <a:schemeClr val="tx2"/>
                </a:solidFill>
                <a:latin typeface="+mn-lt"/>
                <a:ea typeface="+mn-ea"/>
                <a:cs typeface="+mn-cs"/>
              </a:defRPr>
            </a:lvl2pPr>
            <a:lvl3pPr marL="685800" indent="-228600" algn="l" defTabSz="914400" rtl="0" eaLnBrk="1" latinLnBrk="0" hangingPunct="1">
              <a:spcBef>
                <a:spcPts val="600"/>
              </a:spcBef>
              <a:buClr>
                <a:schemeClr val="accent1"/>
              </a:buClr>
              <a:buSzPct val="100000"/>
              <a:buFont typeface="Wingdings 2" pitchFamily="18" charset="2"/>
              <a:buChar char="¡"/>
              <a:defRPr sz="1800" kern="1200">
                <a:solidFill>
                  <a:schemeClr val="tx2"/>
                </a:solidFill>
                <a:latin typeface="+mn-lt"/>
                <a:ea typeface="+mn-ea"/>
                <a:cs typeface="+mn-cs"/>
              </a:defRPr>
            </a:lvl3pPr>
            <a:lvl4pPr marL="914400" indent="-228600" algn="l" defTabSz="914400" rtl="0" eaLnBrk="1" latinLnBrk="0" hangingPunct="1">
              <a:spcBef>
                <a:spcPts val="600"/>
              </a:spcBef>
              <a:buClr>
                <a:schemeClr val="accent1">
                  <a:lumMod val="50000"/>
                </a:schemeClr>
              </a:buClr>
              <a:buSzPct val="100000"/>
              <a:buFont typeface="Wingdings 2" pitchFamily="18" charset="2"/>
              <a:buChar char="¡"/>
              <a:defRPr sz="1800" kern="1200">
                <a:solidFill>
                  <a:schemeClr val="tx2"/>
                </a:solidFill>
                <a:latin typeface="+mn-lt"/>
                <a:ea typeface="+mn-ea"/>
                <a:cs typeface="+mn-cs"/>
              </a:defRPr>
            </a:lvl4pPr>
            <a:lvl5pPr marL="1143000" indent="-228600" algn="l" defTabSz="914400" rtl="0" eaLnBrk="1" latinLnBrk="0" hangingPunct="1">
              <a:spcBef>
                <a:spcPts val="600"/>
              </a:spcBef>
              <a:buClr>
                <a:schemeClr val="accent1"/>
              </a:buClr>
              <a:buSzPct val="100000"/>
              <a:buFont typeface="Wingdings 2" pitchFamily="18" charset="2"/>
              <a:buChar char="¡"/>
              <a:defRPr sz="1800" kern="1200">
                <a:solidFill>
                  <a:schemeClr val="tx2"/>
                </a:solidFill>
                <a:latin typeface="+mn-lt"/>
                <a:ea typeface="+mn-ea"/>
                <a:cs typeface="+mn-cs"/>
              </a:defRPr>
            </a:lvl5pPr>
            <a:lvl6pPr marL="1377950" indent="-228600" algn="l" defTabSz="914400" rtl="0" eaLnBrk="1" latinLnBrk="0" hangingPunct="1">
              <a:spcBef>
                <a:spcPct val="20000"/>
              </a:spcBef>
              <a:buClr>
                <a:schemeClr val="accent1">
                  <a:lumMod val="50000"/>
                </a:schemeClr>
              </a:buClr>
              <a:buFont typeface="Wingdings 2" pitchFamily="18" charset="2"/>
              <a:buChar char=""/>
              <a:defRPr lang="en-US" sz="1800" kern="1200">
                <a:solidFill>
                  <a:schemeClr val="tx2"/>
                </a:solidFill>
                <a:latin typeface="+mn-lt"/>
                <a:ea typeface="+mn-ea"/>
                <a:cs typeface="+mn-cs"/>
              </a:defRPr>
            </a:lvl6pPr>
            <a:lvl7pPr marL="1603375" indent="-228600" algn="l" defTabSz="914400" rtl="0" eaLnBrk="1" latinLnBrk="0" hangingPunct="1">
              <a:spcBef>
                <a:spcPct val="20000"/>
              </a:spcBef>
              <a:buClr>
                <a:schemeClr val="accent1"/>
              </a:buClr>
              <a:buFont typeface="Wingdings 2" pitchFamily="18" charset="2"/>
              <a:buChar char=""/>
              <a:defRPr lang="en-US" sz="1800" kern="1200">
                <a:solidFill>
                  <a:schemeClr val="tx2"/>
                </a:solidFill>
                <a:latin typeface="+mn-lt"/>
                <a:ea typeface="+mn-ea"/>
                <a:cs typeface="+mn-cs"/>
              </a:defRPr>
            </a:lvl7pPr>
            <a:lvl8pPr marL="1830388" indent="-228600" algn="l" defTabSz="914400" rtl="0" eaLnBrk="1" latinLnBrk="0" hangingPunct="1">
              <a:spcBef>
                <a:spcPct val="20000"/>
              </a:spcBef>
              <a:buClr>
                <a:schemeClr val="accent1">
                  <a:lumMod val="50000"/>
                </a:schemeClr>
              </a:buClr>
              <a:buFont typeface="Wingdings 2" pitchFamily="18" charset="2"/>
              <a:buChar char=""/>
              <a:defRPr lang="en-US" sz="1800" kern="1200">
                <a:solidFill>
                  <a:schemeClr val="tx2"/>
                </a:solidFill>
                <a:latin typeface="+mn-lt"/>
                <a:ea typeface="+mn-ea"/>
                <a:cs typeface="+mn-cs"/>
              </a:defRPr>
            </a:lvl8pPr>
            <a:lvl9pPr marL="2057400" indent="-228600" algn="l" defTabSz="914400" rtl="0" eaLnBrk="1" latinLnBrk="0" hangingPunct="1">
              <a:spcBef>
                <a:spcPct val="20000"/>
              </a:spcBef>
              <a:buClr>
                <a:schemeClr val="accent1"/>
              </a:buClr>
              <a:buFont typeface="Wingdings 2" pitchFamily="18" charset="2"/>
              <a:buChar char=""/>
              <a:defRPr lang="en-US" sz="1800" kern="1200">
                <a:solidFill>
                  <a:schemeClr val="tx2"/>
                </a:solidFill>
                <a:latin typeface="+mn-lt"/>
                <a:ea typeface="+mn-ea"/>
                <a:cs typeface="+mn-cs"/>
              </a:defRPr>
            </a:lvl9pPr>
          </a:lstStyle>
          <a:p>
            <a:pPr>
              <a:spcBef>
                <a:spcPts val="1200"/>
              </a:spcBef>
            </a:pPr>
            <a:endParaRPr lang="en-US" sz="2200"/>
          </a:p>
        </p:txBody>
      </p:sp>
      <p:sp>
        <p:nvSpPr>
          <p:cNvPr id="9" name="TextBox 8">
            <a:extLst>
              <a:ext uri="{FF2B5EF4-FFF2-40B4-BE49-F238E27FC236}">
                <a16:creationId xmlns:a16="http://schemas.microsoft.com/office/drawing/2014/main" id="{5989E1DC-7019-43EB-8677-FFFBB921FBFB}"/>
              </a:ext>
            </a:extLst>
          </p:cNvPr>
          <p:cNvSpPr txBox="1"/>
          <p:nvPr/>
        </p:nvSpPr>
        <p:spPr>
          <a:xfrm>
            <a:off x="381000" y="2057400"/>
            <a:ext cx="8077200" cy="923330"/>
          </a:xfrm>
          <a:prstGeom prst="rect">
            <a:avLst/>
          </a:prstGeom>
          <a:noFill/>
        </p:spPr>
        <p:txBody>
          <a:bodyPr wrap="square" rtlCol="0">
            <a:spAutoFit/>
          </a:bodyPr>
          <a:lstStyle/>
          <a:p>
            <a:r>
              <a:rPr lang="en-US"/>
              <a:t>Popular features: </a:t>
            </a:r>
            <a:r>
              <a:rPr lang="en-US" dirty="0"/>
              <a:t>SURF, HOG, SIFT </a:t>
            </a:r>
          </a:p>
          <a:p>
            <a:r>
              <a:rPr lang="en-US" dirty="0">
                <a:hlinkClick r:id="rId3"/>
              </a:rPr>
              <a:t>http://campar.in.tum.de/twiki/pub/Chair/TeachingWs13TDCV/feature_descriptors.pdf</a:t>
            </a:r>
            <a:r>
              <a:rPr lang="en-US" dirty="0"/>
              <a:t>  </a:t>
            </a:r>
          </a:p>
        </p:txBody>
      </p:sp>
      <p:sp>
        <p:nvSpPr>
          <p:cNvPr id="10" name="TextBox 9">
            <a:extLst>
              <a:ext uri="{FF2B5EF4-FFF2-40B4-BE49-F238E27FC236}">
                <a16:creationId xmlns:a16="http://schemas.microsoft.com/office/drawing/2014/main" id="{C9F1E97E-3740-406D-B06B-E71DD2DB68F4}"/>
              </a:ext>
            </a:extLst>
          </p:cNvPr>
          <p:cNvSpPr txBox="1"/>
          <p:nvPr/>
        </p:nvSpPr>
        <p:spPr>
          <a:xfrm>
            <a:off x="381000" y="3124200"/>
            <a:ext cx="8305800" cy="923330"/>
          </a:xfrm>
          <a:prstGeom prst="rect">
            <a:avLst/>
          </a:prstGeom>
          <a:noFill/>
        </p:spPr>
        <p:txBody>
          <a:bodyPr wrap="square" rtlCol="0">
            <a:spAutoFit/>
          </a:bodyPr>
          <a:lstStyle/>
          <a:p>
            <a:r>
              <a:rPr lang="en-US"/>
              <a:t>Summary some local features:</a:t>
            </a:r>
            <a:endParaRPr lang="en-US" dirty="0"/>
          </a:p>
          <a:p>
            <a:r>
              <a:rPr lang="en-US" dirty="0">
                <a:hlinkClick r:id="rId4"/>
              </a:rPr>
              <a:t>http://www.cse.iitm.ac.in/~vplab/courses/CV_DIP/PDF/Feature_Detectors_and_Descriptors.pdf</a:t>
            </a:r>
            <a:endParaRPr lang="en-US" dirty="0"/>
          </a:p>
        </p:txBody>
      </p:sp>
    </p:spTree>
    <p:extLst>
      <p:ext uri="{BB962C8B-B14F-4D97-AF65-F5344CB8AC3E}">
        <p14:creationId xmlns:p14="http://schemas.microsoft.com/office/powerpoint/2010/main" val="207304627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p:txBody>
          <a:bodyPr>
            <a:normAutofit/>
          </a:bodyPr>
          <a:lstStyle/>
          <a:p>
            <a:r>
              <a:rPr lang="en-US" sz="3000"/>
              <a:t>Feature extraction : OpenCV</a:t>
            </a:r>
            <a:endParaRPr lang="en-US" sz="3000" dirty="0"/>
          </a:p>
        </p:txBody>
      </p:sp>
      <p:sp>
        <p:nvSpPr>
          <p:cNvPr id="3" name="Content Placeholder 2">
            <a:extLst>
              <a:ext uri="{FF2B5EF4-FFF2-40B4-BE49-F238E27FC236}">
                <a16:creationId xmlns:a16="http://schemas.microsoft.com/office/drawing/2014/main" id="{FE34A9CC-DBC0-446E-B3F0-A0D878DAA3C6}"/>
              </a:ext>
            </a:extLst>
          </p:cNvPr>
          <p:cNvSpPr>
            <a:spLocks noGrp="1"/>
          </p:cNvSpPr>
          <p:nvPr>
            <p:ph idx="1"/>
          </p:nvPr>
        </p:nvSpPr>
        <p:spPr/>
        <p:txBody>
          <a:bodyPr>
            <a:normAutofit fontScale="85000" lnSpcReduction="20000"/>
          </a:bodyPr>
          <a:lstStyle/>
          <a:p>
            <a:pPr>
              <a:lnSpc>
                <a:spcPct val="120000"/>
              </a:lnSpc>
            </a:pPr>
            <a:r>
              <a:rPr lang="en-US" sz="2800"/>
              <a:t>SIFT &amp; SURF: </a:t>
            </a:r>
          </a:p>
          <a:p>
            <a:pPr lvl="1">
              <a:lnSpc>
                <a:spcPct val="120000"/>
              </a:lnSpc>
            </a:pPr>
            <a:r>
              <a:rPr lang="en-US" sz="2400"/>
              <a:t>Patented algorithms</a:t>
            </a:r>
          </a:p>
          <a:p>
            <a:pPr lvl="1">
              <a:lnSpc>
                <a:spcPct val="120000"/>
              </a:lnSpc>
            </a:pPr>
            <a:r>
              <a:rPr lang="en-US" sz="2400"/>
              <a:t>They are free to use fro academic / research purposes</a:t>
            </a:r>
          </a:p>
          <a:p>
            <a:pPr lvl="1">
              <a:lnSpc>
                <a:spcPct val="120000"/>
              </a:lnSpc>
            </a:pPr>
            <a:r>
              <a:rPr lang="en-US" sz="2400"/>
              <a:t>You should technically be </a:t>
            </a:r>
            <a:r>
              <a:rPr lang="en-US" sz="2400" b="1"/>
              <a:t>getting permission </a:t>
            </a:r>
            <a:r>
              <a:rPr lang="en-US" sz="2400"/>
              <a:t>to use them in </a:t>
            </a:r>
            <a:r>
              <a:rPr lang="en-US" sz="2400" b="1"/>
              <a:t>commercial</a:t>
            </a:r>
            <a:r>
              <a:rPr lang="en-US" sz="2400"/>
              <a:t> applications</a:t>
            </a:r>
          </a:p>
          <a:p>
            <a:pPr>
              <a:lnSpc>
                <a:spcPct val="120000"/>
              </a:lnSpc>
            </a:pPr>
            <a:r>
              <a:rPr lang="en-US" sz="2800"/>
              <a:t>From OpenCV 3.0, patented algorithms are</a:t>
            </a:r>
          </a:p>
          <a:p>
            <a:pPr lvl="1">
              <a:lnSpc>
                <a:spcPct val="120000"/>
              </a:lnSpc>
            </a:pPr>
            <a:r>
              <a:rPr lang="en-US" sz="2400"/>
              <a:t>removed from standard package, </a:t>
            </a:r>
          </a:p>
          <a:p>
            <a:pPr lvl="1">
              <a:lnSpc>
                <a:spcPct val="120000"/>
              </a:lnSpc>
            </a:pPr>
            <a:r>
              <a:rPr lang="en-US" sz="2400"/>
              <a:t>putted into non-free module (</a:t>
            </a:r>
            <a:r>
              <a:rPr lang="en-US" sz="2400">
                <a:solidFill>
                  <a:schemeClr val="accent6"/>
                </a:solidFill>
              </a:rPr>
              <a:t>opencv-contrib</a:t>
            </a:r>
            <a:r>
              <a:rPr lang="en-US" sz="2400"/>
              <a:t>, not installed by default)</a:t>
            </a:r>
          </a:p>
          <a:p>
            <a:pPr>
              <a:lnSpc>
                <a:spcPct val="120000"/>
              </a:lnSpc>
            </a:pPr>
            <a:r>
              <a:rPr lang="en-US" sz="2600"/>
              <a:t>Free alternatives to sift, surf:</a:t>
            </a:r>
          </a:p>
          <a:p>
            <a:pPr lvl="1">
              <a:lnSpc>
                <a:spcPct val="120000"/>
              </a:lnSpc>
            </a:pPr>
            <a:r>
              <a:rPr lang="en-US" sz="2600"/>
              <a:t>ORB (Oriented FAST and Rotated Brief)</a:t>
            </a:r>
          </a:p>
          <a:p>
            <a:pPr lvl="1">
              <a:lnSpc>
                <a:spcPct val="120000"/>
              </a:lnSpc>
            </a:pPr>
            <a:r>
              <a:rPr lang="en-US" sz="2600"/>
              <a:t>BRIEF, BRISK, FREAK, KAZE and AKAZE</a:t>
            </a:r>
            <a:endParaRPr lang="en-US" sz="2200"/>
          </a:p>
          <a:p>
            <a:pPr>
              <a:lnSpc>
                <a:spcPct val="120000"/>
              </a:lnSpc>
            </a:pPr>
            <a:endParaRPr lang="vi-VN"/>
          </a:p>
        </p:txBody>
      </p:sp>
      <p:sp>
        <p:nvSpPr>
          <p:cNvPr id="4" name="Slide Number Placeholder 3">
            <a:extLst>
              <a:ext uri="{FF2B5EF4-FFF2-40B4-BE49-F238E27FC236}">
                <a16:creationId xmlns:a16="http://schemas.microsoft.com/office/drawing/2014/main" id="{CD87F52B-9F2E-164B-A332-E18E642B043F}"/>
              </a:ext>
            </a:extLst>
          </p:cNvPr>
          <p:cNvSpPr>
            <a:spLocks noGrp="1"/>
          </p:cNvSpPr>
          <p:nvPr>
            <p:ph type="sldNum" sz="quarter" idx="12"/>
          </p:nvPr>
        </p:nvSpPr>
        <p:spPr/>
        <p:txBody>
          <a:bodyPr/>
          <a:lstStyle/>
          <a:p>
            <a:fld id="{62D56ECA-4C16-4208-B374-27591EF545A3}" type="slidenum">
              <a:rPr lang="en-US" smtClean="0"/>
              <a:pPr/>
              <a:t>86</a:t>
            </a:fld>
            <a:endParaRPr lang="en-US"/>
          </a:p>
        </p:txBody>
      </p:sp>
      <p:cxnSp>
        <p:nvCxnSpPr>
          <p:cNvPr id="7" name="Straight Connector 6"/>
          <p:cNvCxnSpPr/>
          <p:nvPr/>
        </p:nvCxnSpPr>
        <p:spPr>
          <a:xfrm>
            <a:off x="568680" y="1219200"/>
            <a:ext cx="8305800"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6175483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p:txBody>
          <a:bodyPr>
            <a:normAutofit/>
          </a:bodyPr>
          <a:lstStyle/>
          <a:p>
            <a:r>
              <a:rPr lang="en-US" sz="3000"/>
              <a:t>Feature extraction : OpenCV</a:t>
            </a:r>
            <a:endParaRPr lang="en-US" sz="3000" dirty="0"/>
          </a:p>
        </p:txBody>
      </p:sp>
      <p:sp>
        <p:nvSpPr>
          <p:cNvPr id="3" name="Content Placeholder 2">
            <a:extLst>
              <a:ext uri="{FF2B5EF4-FFF2-40B4-BE49-F238E27FC236}">
                <a16:creationId xmlns:a16="http://schemas.microsoft.com/office/drawing/2014/main" id="{AAAF291D-023E-4DF5-89E4-CC3A7478333F}"/>
              </a:ext>
            </a:extLst>
          </p:cNvPr>
          <p:cNvSpPr>
            <a:spLocks noGrp="1"/>
          </p:cNvSpPr>
          <p:nvPr>
            <p:ph idx="1"/>
          </p:nvPr>
        </p:nvSpPr>
        <p:spPr/>
        <p:txBody>
          <a:bodyPr>
            <a:noAutofit/>
          </a:bodyPr>
          <a:lstStyle/>
          <a:p>
            <a:pPr>
              <a:lnSpc>
                <a:spcPct val="120000"/>
              </a:lnSpc>
            </a:pPr>
            <a:r>
              <a:rPr lang="en-US" sz="2000"/>
              <a:t>SIFT</a:t>
            </a:r>
          </a:p>
          <a:p>
            <a:pPr lvl="1">
              <a:lnSpc>
                <a:spcPct val="120000"/>
              </a:lnSpc>
            </a:pPr>
            <a:r>
              <a:rPr lang="en-GB" sz="1800" b="1"/>
              <a:t>sift.detect()</a:t>
            </a:r>
            <a:r>
              <a:rPr lang="en-GB" sz="1800"/>
              <a:t> function finds the keypoint in the images</a:t>
            </a:r>
          </a:p>
          <a:p>
            <a:pPr lvl="1">
              <a:lnSpc>
                <a:spcPct val="120000"/>
              </a:lnSpc>
            </a:pPr>
            <a:r>
              <a:rPr lang="en-GB" sz="1800" b="1"/>
              <a:t>sift.compute()</a:t>
            </a:r>
            <a:r>
              <a:rPr lang="en-GB" sz="1800"/>
              <a:t> which computes the descriptors from the keypoints</a:t>
            </a:r>
          </a:p>
          <a:p>
            <a:pPr marL="914400" lvl="3" indent="0">
              <a:lnSpc>
                <a:spcPct val="120000"/>
              </a:lnSpc>
              <a:buNone/>
            </a:pPr>
            <a:r>
              <a:rPr lang="en-US">
                <a:solidFill>
                  <a:srgbClr val="0070C0"/>
                </a:solidFill>
              </a:rPr>
              <a:t>sift = cv.xfeatures2d.SIFT_create()</a:t>
            </a:r>
          </a:p>
          <a:p>
            <a:pPr marL="914400" lvl="3" indent="0">
              <a:lnSpc>
                <a:spcPct val="120000"/>
              </a:lnSpc>
              <a:buNone/>
            </a:pPr>
            <a:r>
              <a:rPr lang="en-US">
                <a:solidFill>
                  <a:srgbClr val="0070C0"/>
                </a:solidFill>
              </a:rPr>
              <a:t>kp = sift.detect(gray,None)</a:t>
            </a:r>
          </a:p>
          <a:p>
            <a:pPr marL="914400" lvl="3" indent="0">
              <a:lnSpc>
                <a:spcPct val="120000"/>
              </a:lnSpc>
              <a:buNone/>
            </a:pPr>
            <a:r>
              <a:rPr lang="en-US">
                <a:solidFill>
                  <a:srgbClr val="0070C0"/>
                </a:solidFill>
              </a:rPr>
              <a:t>kp,des = sift.compute(gray,kp)</a:t>
            </a:r>
          </a:p>
          <a:p>
            <a:pPr lvl="1">
              <a:lnSpc>
                <a:spcPct val="120000"/>
              </a:lnSpc>
            </a:pPr>
            <a:r>
              <a:rPr lang="en-GB" sz="1800"/>
              <a:t>Find keypoints and descriptors in a single step </a:t>
            </a:r>
            <a:r>
              <a:rPr lang="en-US" sz="1800" b="1"/>
              <a:t>sift.detectAndCompute()</a:t>
            </a:r>
          </a:p>
          <a:p>
            <a:pPr marL="914400" lvl="3" indent="0">
              <a:lnSpc>
                <a:spcPct val="120000"/>
              </a:lnSpc>
              <a:buNone/>
            </a:pPr>
            <a:r>
              <a:rPr lang="en-US" sz="1600">
                <a:solidFill>
                  <a:srgbClr val="0070C0"/>
                </a:solidFill>
              </a:rPr>
              <a:t>sift = cv.xfeatures2d.SIFT_create()</a:t>
            </a:r>
          </a:p>
          <a:p>
            <a:pPr marL="914400" lvl="3" indent="0">
              <a:lnSpc>
                <a:spcPct val="120000"/>
              </a:lnSpc>
              <a:buNone/>
            </a:pPr>
            <a:r>
              <a:rPr lang="en-US" sz="1600">
                <a:solidFill>
                  <a:srgbClr val="0070C0"/>
                </a:solidFill>
              </a:rPr>
              <a:t>kp, des = sift.detectAndCompute(gray,None)</a:t>
            </a:r>
          </a:p>
          <a:p>
            <a:pPr lvl="1">
              <a:lnSpc>
                <a:spcPct val="120000"/>
              </a:lnSpc>
            </a:pPr>
            <a:r>
              <a:rPr lang="en-US" sz="1800">
                <a:hlinkClick r:id="rId3"/>
              </a:rPr>
              <a:t>https://docs.opencv.org/3.4/da/df5/tutorial_py_sift_intro.html</a:t>
            </a:r>
            <a:endParaRPr lang="en-US" sz="1800"/>
          </a:p>
          <a:p>
            <a:pPr>
              <a:lnSpc>
                <a:spcPct val="120000"/>
              </a:lnSpc>
            </a:pPr>
            <a:r>
              <a:rPr lang="en-US" sz="2000"/>
              <a:t>SURF: similar</a:t>
            </a:r>
          </a:p>
        </p:txBody>
      </p:sp>
      <p:sp>
        <p:nvSpPr>
          <p:cNvPr id="4" name="Slide Number Placeholder 3">
            <a:extLst>
              <a:ext uri="{FF2B5EF4-FFF2-40B4-BE49-F238E27FC236}">
                <a16:creationId xmlns:a16="http://schemas.microsoft.com/office/drawing/2014/main" id="{CD87F52B-9F2E-164B-A332-E18E642B043F}"/>
              </a:ext>
            </a:extLst>
          </p:cNvPr>
          <p:cNvSpPr>
            <a:spLocks noGrp="1"/>
          </p:cNvSpPr>
          <p:nvPr>
            <p:ph type="sldNum" sz="quarter" idx="12"/>
          </p:nvPr>
        </p:nvSpPr>
        <p:spPr/>
        <p:txBody>
          <a:bodyPr/>
          <a:lstStyle/>
          <a:p>
            <a:fld id="{62D56ECA-4C16-4208-B374-27591EF545A3}" type="slidenum">
              <a:rPr lang="en-US" smtClean="0"/>
              <a:pPr/>
              <a:t>87</a:t>
            </a:fld>
            <a:endParaRPr lang="en-US"/>
          </a:p>
        </p:txBody>
      </p:sp>
      <p:cxnSp>
        <p:nvCxnSpPr>
          <p:cNvPr id="7" name="Straight Connector 6"/>
          <p:cNvCxnSpPr/>
          <p:nvPr/>
        </p:nvCxnSpPr>
        <p:spPr>
          <a:xfrm>
            <a:off x="568680" y="1219200"/>
            <a:ext cx="8305800"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6088869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p:txBody>
          <a:bodyPr>
            <a:normAutofit/>
          </a:bodyPr>
          <a:lstStyle/>
          <a:p>
            <a:r>
              <a:rPr lang="en-US" sz="3000"/>
              <a:t>Feature extraction : OpenCV</a:t>
            </a:r>
            <a:endParaRPr lang="en-US" sz="3000" dirty="0"/>
          </a:p>
        </p:txBody>
      </p:sp>
      <p:sp>
        <p:nvSpPr>
          <p:cNvPr id="3" name="Content Placeholder 2">
            <a:extLst>
              <a:ext uri="{FF2B5EF4-FFF2-40B4-BE49-F238E27FC236}">
                <a16:creationId xmlns:a16="http://schemas.microsoft.com/office/drawing/2014/main" id="{B7352490-C0D9-410D-9C11-98ED40F2D28B}"/>
              </a:ext>
            </a:extLst>
          </p:cNvPr>
          <p:cNvSpPr>
            <a:spLocks noGrp="1"/>
          </p:cNvSpPr>
          <p:nvPr>
            <p:ph idx="1"/>
          </p:nvPr>
        </p:nvSpPr>
        <p:spPr>
          <a:xfrm>
            <a:off x="628650" y="1423850"/>
            <a:ext cx="7886700" cy="5102319"/>
          </a:xfrm>
        </p:spPr>
        <p:txBody>
          <a:bodyPr>
            <a:normAutofit lnSpcReduction="10000"/>
          </a:bodyPr>
          <a:lstStyle/>
          <a:p>
            <a:pPr>
              <a:spcBef>
                <a:spcPts val="1200"/>
              </a:spcBef>
            </a:pPr>
            <a:r>
              <a:rPr lang="en-US" sz="2800"/>
              <a:t>SURF: similar</a:t>
            </a:r>
          </a:p>
          <a:p>
            <a:pPr marL="228600" lvl="1" indent="0">
              <a:buNone/>
            </a:pPr>
            <a:r>
              <a:rPr lang="en-US" sz="1600">
                <a:solidFill>
                  <a:srgbClr val="000000"/>
                </a:solidFill>
                <a:latin typeface="Courier New" panose="02070309020205020404" pitchFamily="49" charset="0"/>
              </a:rPr>
              <a:t>&gt;&gt;&gt; img = </a:t>
            </a:r>
            <a:r>
              <a:rPr lang="en-US" sz="1600">
                <a:solidFill>
                  <a:srgbClr val="4665A2"/>
                </a:solidFill>
                <a:latin typeface="Courier New" panose="02070309020205020404" pitchFamily="49" charset="0"/>
                <a:hlinkClick r:id="rId3">
                  <a:extLst>
                    <a:ext uri="{A12FA001-AC4F-418D-AE19-62706E023703}">
                      <ahyp:hlinkClr xmlns:ahyp="http://schemas.microsoft.com/office/drawing/2018/hyperlinkcolor" val="tx"/>
                    </a:ext>
                  </a:extLst>
                </a:hlinkClick>
              </a:rPr>
              <a:t>cv.imread</a:t>
            </a:r>
            <a:r>
              <a:rPr lang="en-US" sz="1600">
                <a:solidFill>
                  <a:srgbClr val="000000"/>
                </a:solidFill>
                <a:latin typeface="Courier New" panose="02070309020205020404" pitchFamily="49" charset="0"/>
              </a:rPr>
              <a:t>(</a:t>
            </a:r>
            <a:r>
              <a:rPr lang="en-US" sz="1600">
                <a:solidFill>
                  <a:srgbClr val="002080"/>
                </a:solidFill>
                <a:latin typeface="Courier New" panose="02070309020205020404" pitchFamily="49" charset="0"/>
              </a:rPr>
              <a:t>'fly.png'</a:t>
            </a:r>
            <a:r>
              <a:rPr lang="en-US" sz="1600">
                <a:solidFill>
                  <a:srgbClr val="000000"/>
                </a:solidFill>
                <a:latin typeface="Courier New" panose="02070309020205020404" pitchFamily="49" charset="0"/>
              </a:rPr>
              <a:t>,0)</a:t>
            </a:r>
          </a:p>
          <a:p>
            <a:pPr marL="228600" lvl="1" indent="0">
              <a:buNone/>
            </a:pPr>
            <a:r>
              <a:rPr lang="en-US" sz="1600">
                <a:solidFill>
                  <a:srgbClr val="800000"/>
                </a:solidFill>
                <a:latin typeface="Courier New" panose="02070309020205020404" pitchFamily="49" charset="0"/>
              </a:rPr>
              <a:t># Create SURF object. You can specify params here or later.</a:t>
            </a:r>
            <a:endParaRPr lang="en-US" sz="1600">
              <a:solidFill>
                <a:srgbClr val="000000"/>
              </a:solidFill>
              <a:latin typeface="Courier New" panose="02070309020205020404" pitchFamily="49" charset="0"/>
            </a:endParaRPr>
          </a:p>
          <a:p>
            <a:pPr marL="228600" lvl="1" indent="0">
              <a:buNone/>
            </a:pPr>
            <a:r>
              <a:rPr lang="en-US" sz="1600">
                <a:solidFill>
                  <a:srgbClr val="800000"/>
                </a:solidFill>
                <a:latin typeface="Courier New" panose="02070309020205020404" pitchFamily="49" charset="0"/>
              </a:rPr>
              <a:t># Here I set Hessian Threshold to 400</a:t>
            </a:r>
            <a:endParaRPr lang="en-US" sz="1600">
              <a:solidFill>
                <a:srgbClr val="000000"/>
              </a:solidFill>
              <a:latin typeface="Courier New" panose="02070309020205020404" pitchFamily="49" charset="0"/>
            </a:endParaRPr>
          </a:p>
          <a:p>
            <a:pPr marL="228600" lvl="1" indent="0">
              <a:buNone/>
            </a:pPr>
            <a:r>
              <a:rPr lang="en-US" sz="1600">
                <a:solidFill>
                  <a:srgbClr val="000000"/>
                </a:solidFill>
                <a:latin typeface="Courier New" panose="02070309020205020404" pitchFamily="49" charset="0"/>
              </a:rPr>
              <a:t>&gt;&gt;&gt; surf = cv.xfeatures2d.SURF_create(400)</a:t>
            </a:r>
          </a:p>
          <a:p>
            <a:pPr marL="228600" lvl="1" indent="0">
              <a:buNone/>
            </a:pPr>
            <a:r>
              <a:rPr lang="en-US" sz="1600">
                <a:solidFill>
                  <a:srgbClr val="800000"/>
                </a:solidFill>
                <a:latin typeface="Courier New" panose="02070309020205020404" pitchFamily="49" charset="0"/>
              </a:rPr>
              <a:t># Find keypoints and descriptors directly</a:t>
            </a:r>
            <a:endParaRPr lang="en-US" sz="1600">
              <a:solidFill>
                <a:srgbClr val="000000"/>
              </a:solidFill>
              <a:latin typeface="Courier New" panose="02070309020205020404" pitchFamily="49" charset="0"/>
            </a:endParaRPr>
          </a:p>
          <a:p>
            <a:pPr marL="228600" lvl="1" indent="0">
              <a:buNone/>
            </a:pPr>
            <a:r>
              <a:rPr lang="en-US" sz="1600">
                <a:solidFill>
                  <a:srgbClr val="000000"/>
                </a:solidFill>
                <a:latin typeface="Courier New" panose="02070309020205020404" pitchFamily="49" charset="0"/>
              </a:rPr>
              <a:t>&gt;&gt;&gt; kp, des = surf.detectAndCompute(img,</a:t>
            </a:r>
            <a:r>
              <a:rPr lang="en-US" sz="1600">
                <a:solidFill>
                  <a:srgbClr val="604020"/>
                </a:solidFill>
                <a:latin typeface="Courier New" panose="02070309020205020404" pitchFamily="49" charset="0"/>
              </a:rPr>
              <a:t>None</a:t>
            </a:r>
            <a:r>
              <a:rPr lang="en-US" sz="1600">
                <a:solidFill>
                  <a:srgbClr val="000000"/>
                </a:solidFill>
                <a:latin typeface="Courier New" panose="02070309020205020404" pitchFamily="49" charset="0"/>
              </a:rPr>
              <a:t>)</a:t>
            </a:r>
          </a:p>
          <a:p>
            <a:pPr marL="228600" lvl="1" indent="0">
              <a:buNone/>
            </a:pPr>
            <a:r>
              <a:rPr lang="en-US" sz="1600">
                <a:solidFill>
                  <a:srgbClr val="000000"/>
                </a:solidFill>
                <a:latin typeface="Courier New" panose="02070309020205020404" pitchFamily="49" charset="0"/>
              </a:rPr>
              <a:t>&gt;&gt;&gt; len(kp)</a:t>
            </a:r>
          </a:p>
          <a:p>
            <a:pPr marL="228600" lvl="1" indent="0">
              <a:buNone/>
            </a:pPr>
            <a:r>
              <a:rPr lang="en-US" sz="1600">
                <a:solidFill>
                  <a:srgbClr val="000000"/>
                </a:solidFill>
                <a:latin typeface="Courier New" panose="02070309020205020404" pitchFamily="49" charset="0"/>
              </a:rPr>
              <a:t>699</a:t>
            </a:r>
          </a:p>
          <a:p>
            <a:pPr lvl="1">
              <a:spcBef>
                <a:spcPts val="1200"/>
              </a:spcBef>
            </a:pPr>
            <a:endParaRPr lang="en-US" sz="1600"/>
          </a:p>
          <a:p>
            <a:pPr lvl="1">
              <a:spcBef>
                <a:spcPts val="1200"/>
              </a:spcBef>
            </a:pPr>
            <a:endParaRPr lang="en-US" sz="1600"/>
          </a:p>
          <a:p>
            <a:pPr lvl="1">
              <a:spcBef>
                <a:spcPts val="1200"/>
              </a:spcBef>
            </a:pPr>
            <a:endParaRPr lang="en-US" sz="1600"/>
          </a:p>
          <a:p>
            <a:pPr lvl="1">
              <a:spcBef>
                <a:spcPts val="1200"/>
              </a:spcBef>
            </a:pPr>
            <a:endParaRPr lang="en-US" sz="1600"/>
          </a:p>
          <a:p>
            <a:pPr lvl="1">
              <a:spcBef>
                <a:spcPts val="1200"/>
              </a:spcBef>
            </a:pPr>
            <a:r>
              <a:rPr lang="en-US" sz="1600">
                <a:hlinkClick r:id="rId4"/>
              </a:rPr>
              <a:t>https://docs.opencv.org/3.4/df/dd2/tutorial_py_surf_intro.html</a:t>
            </a:r>
            <a:endParaRPr lang="en-US" sz="1600"/>
          </a:p>
          <a:p>
            <a:endParaRPr lang="vi-VN"/>
          </a:p>
        </p:txBody>
      </p:sp>
      <p:sp>
        <p:nvSpPr>
          <p:cNvPr id="4" name="Slide Number Placeholder 3">
            <a:extLst>
              <a:ext uri="{FF2B5EF4-FFF2-40B4-BE49-F238E27FC236}">
                <a16:creationId xmlns:a16="http://schemas.microsoft.com/office/drawing/2014/main" id="{CD87F52B-9F2E-164B-A332-E18E642B043F}"/>
              </a:ext>
            </a:extLst>
          </p:cNvPr>
          <p:cNvSpPr>
            <a:spLocks noGrp="1"/>
          </p:cNvSpPr>
          <p:nvPr>
            <p:ph type="sldNum" sz="quarter" idx="12"/>
          </p:nvPr>
        </p:nvSpPr>
        <p:spPr/>
        <p:txBody>
          <a:bodyPr/>
          <a:lstStyle/>
          <a:p>
            <a:fld id="{62D56ECA-4C16-4208-B374-27591EF545A3}" type="slidenum">
              <a:rPr lang="en-US" smtClean="0"/>
              <a:pPr/>
              <a:t>88</a:t>
            </a:fld>
            <a:endParaRPr lang="en-US"/>
          </a:p>
        </p:txBody>
      </p:sp>
      <p:cxnSp>
        <p:nvCxnSpPr>
          <p:cNvPr id="7" name="Straight Connector 6"/>
          <p:cNvCxnSpPr/>
          <p:nvPr/>
        </p:nvCxnSpPr>
        <p:spPr>
          <a:xfrm>
            <a:off x="568680" y="1219200"/>
            <a:ext cx="8305800" cy="0"/>
          </a:xfrm>
          <a:prstGeom prst="line">
            <a:avLst/>
          </a:prstGeom>
        </p:spPr>
        <p:style>
          <a:lnRef idx="2">
            <a:schemeClr val="accent1"/>
          </a:lnRef>
          <a:fillRef idx="0">
            <a:schemeClr val="accent1"/>
          </a:fillRef>
          <a:effectRef idx="1">
            <a:schemeClr val="accent1"/>
          </a:effectRef>
          <a:fontRef idx="minor">
            <a:schemeClr val="tx1"/>
          </a:fontRef>
        </p:style>
      </p:cxnSp>
      <p:pic>
        <p:nvPicPr>
          <p:cNvPr id="1026" name="Picture 2">
            <a:extLst>
              <a:ext uri="{FF2B5EF4-FFF2-40B4-BE49-F238E27FC236}">
                <a16:creationId xmlns:a16="http://schemas.microsoft.com/office/drawing/2014/main" id="{33E120FB-DBBC-4B44-9955-9006873BA86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69029" y="3747523"/>
            <a:ext cx="3159677" cy="2240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304774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5826" name="Rectangle 2"/>
          <p:cNvSpPr>
            <a:spLocks noGrp="1" noChangeArrowheads="1"/>
          </p:cNvSpPr>
          <p:nvPr>
            <p:ph type="title"/>
          </p:nvPr>
        </p:nvSpPr>
        <p:spPr/>
        <p:txBody>
          <a:bodyPr/>
          <a:lstStyle/>
          <a:p>
            <a:pPr eaLnBrk="1" hangingPunct="1">
              <a:defRPr/>
            </a:pPr>
            <a:r>
              <a:rPr lang="en-US"/>
              <a:t>Origin: Bag-of-words models</a:t>
            </a:r>
          </a:p>
        </p:txBody>
      </p:sp>
      <p:sp>
        <p:nvSpPr>
          <p:cNvPr id="49158" name="Rectangle 8"/>
          <p:cNvSpPr>
            <a:spLocks noGrp="1" noChangeArrowheads="1"/>
          </p:cNvSpPr>
          <p:nvPr>
            <p:ph idx="1"/>
          </p:nvPr>
        </p:nvSpPr>
        <p:spPr/>
        <p:txBody>
          <a:bodyPr>
            <a:normAutofit/>
          </a:bodyPr>
          <a:lstStyle/>
          <a:p>
            <a:pPr eaLnBrk="1" hangingPunct="1"/>
            <a:r>
              <a:rPr lang="en-US" altLang="en-US" sz="2400"/>
              <a:t>Orderless document representation: frequencies of words from a dictionary  </a:t>
            </a:r>
            <a:r>
              <a:rPr lang="en-US" altLang="en-US" sz="1400"/>
              <a:t>Salton &amp; McGill (1983)</a:t>
            </a:r>
          </a:p>
        </p:txBody>
      </p:sp>
      <p:sp>
        <p:nvSpPr>
          <p:cNvPr id="2" name="Slide Number Placeholder 1"/>
          <p:cNvSpPr>
            <a:spLocks noGrp="1"/>
          </p:cNvSpPr>
          <p:nvPr>
            <p:ph type="sldNum" sz="quarter" idx="12"/>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CF7DC490-98B8-074B-BB30-37775A2447EF}" type="slidenum">
              <a:rPr kumimoji="0" lang="en-US" sz="1800" b="0" i="0" u="none" strike="noStrike" kern="1200" cap="none" spc="0" normalizeH="0" baseline="0" noProof="0" smtClean="0">
                <a:ln>
                  <a:noFill/>
                </a:ln>
                <a:solidFill>
                  <a:prstClr val="white"/>
                </a:solidFill>
                <a:effectLst/>
                <a:uLnTx/>
                <a:uFillTx/>
                <a:latin typeface="Calibri"/>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89</a:t>
            </a:fld>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grpSp>
        <p:nvGrpSpPr>
          <p:cNvPr id="49155" name="Group 3"/>
          <p:cNvGrpSpPr>
            <a:grpSpLocks/>
          </p:cNvGrpSpPr>
          <p:nvPr/>
        </p:nvGrpSpPr>
        <p:grpSpPr bwMode="auto">
          <a:xfrm>
            <a:off x="1212577" y="2499962"/>
            <a:ext cx="7050089" cy="4022725"/>
            <a:chOff x="480" y="1316"/>
            <a:chExt cx="4441" cy="2534"/>
          </a:xfrm>
        </p:grpSpPr>
        <p:pic>
          <p:nvPicPr>
            <p:cNvPr id="49159" name="Picture 4" descr="speech1"/>
            <p:cNvPicPr>
              <a:picLocks noChangeAspect="1" noChangeArrowheads="1"/>
            </p:cNvPicPr>
            <p:nvPr/>
          </p:nvPicPr>
          <p:blipFill>
            <a:blip r:embed="rId3">
              <a:lum contrast="50000"/>
              <a:extLst>
                <a:ext uri="{28A0092B-C50C-407E-A947-70E740481C1C}">
                  <a14:useLocalDpi xmlns:a14="http://schemas.microsoft.com/office/drawing/2010/main" val="0"/>
                </a:ext>
              </a:extLst>
            </a:blip>
            <a:srcRect/>
            <a:stretch>
              <a:fillRect/>
            </a:stretch>
          </p:blipFill>
          <p:spPr bwMode="auto">
            <a:xfrm>
              <a:off x="480" y="1316"/>
              <a:ext cx="4304" cy="1645"/>
            </a:xfrm>
            <a:prstGeom prst="rect">
              <a:avLst/>
            </a:prstGeom>
            <a:noFill/>
            <a:ln w="50800">
              <a:solidFill>
                <a:schemeClr val="hlink"/>
              </a:solidFill>
              <a:miter lim="800000"/>
              <a:headEnd/>
              <a:tailEnd/>
            </a:ln>
            <a:extLst>
              <a:ext uri="{909E8E84-426E-40DD-AFC4-6F175D3DCCD1}">
                <a14:hiddenFill xmlns:a14="http://schemas.microsoft.com/office/drawing/2010/main">
                  <a:solidFill>
                    <a:srgbClr val="FFFFFF"/>
                  </a:solidFill>
                </a14:hiddenFill>
              </a:ext>
            </a:extLst>
          </p:spPr>
        </p:pic>
        <p:sp>
          <p:nvSpPr>
            <p:cNvPr id="49160" name="Rectangle 5"/>
            <p:cNvSpPr>
              <a:spLocks noChangeArrowheads="1"/>
            </p:cNvSpPr>
            <p:nvPr/>
          </p:nvSpPr>
          <p:spPr bwMode="auto">
            <a:xfrm>
              <a:off x="2504" y="3520"/>
              <a:ext cx="2417"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fontAlgn="base">
                <a:spcBef>
                  <a:spcPct val="0"/>
                </a:spcBef>
                <a:spcAft>
                  <a:spcPct val="0"/>
                </a:spcAft>
                <a:defRPr>
                  <a:solidFill>
                    <a:schemeClr val="tx1"/>
                  </a:solidFill>
                  <a:latin typeface="Calibri" charset="0"/>
                </a:defRPr>
              </a:lvl6pPr>
              <a:lvl7pPr marL="2971800" indent="-228600" fontAlgn="base">
                <a:spcBef>
                  <a:spcPct val="0"/>
                </a:spcBef>
                <a:spcAft>
                  <a:spcPct val="0"/>
                </a:spcAft>
                <a:defRPr>
                  <a:solidFill>
                    <a:schemeClr val="tx1"/>
                  </a:solidFill>
                  <a:latin typeface="Calibri" charset="0"/>
                </a:defRPr>
              </a:lvl7pPr>
              <a:lvl8pPr marL="3429000" indent="-228600" fontAlgn="base">
                <a:spcBef>
                  <a:spcPct val="0"/>
                </a:spcBef>
                <a:spcAft>
                  <a:spcPct val="0"/>
                </a:spcAft>
                <a:defRPr>
                  <a:solidFill>
                    <a:schemeClr val="tx1"/>
                  </a:solidFill>
                  <a:latin typeface="Calibri" charset="0"/>
                </a:defRPr>
              </a:lvl8pPr>
              <a:lvl9pPr marL="3886200" indent="-228600" fontAlgn="base">
                <a:spcBef>
                  <a:spcPct val="0"/>
                </a:spcBef>
                <a:spcAft>
                  <a:spcPct val="0"/>
                </a:spcAft>
                <a:defRPr>
                  <a:solidFill>
                    <a:schemeClr val="tx1"/>
                  </a:solidFill>
                  <a:latin typeface="Calibri" charset="0"/>
                </a:defRPr>
              </a:lvl9pPr>
            </a:lstStyle>
            <a:p>
              <a:pPr marL="0" marR="0" lvl="0" indent="0" algn="ctr" defTabSz="457200" rtl="0" eaLnBrk="1" fontAlgn="auto" latinLnBrk="0" hangingPunct="1">
                <a:lnSpc>
                  <a:spcPct val="100000"/>
                </a:lnSpc>
                <a:spcBef>
                  <a:spcPct val="20000"/>
                </a:spcBef>
                <a:spcAft>
                  <a:spcPts val="0"/>
                </a:spcAft>
                <a:buClrTx/>
                <a:buSzTx/>
                <a:buFontTx/>
                <a:buNone/>
                <a:tabLst/>
                <a:defRPr/>
              </a:pPr>
              <a:r>
                <a:rPr kumimoji="0" lang="en-US" altLang="en-US" sz="1400" b="0" i="0" u="none" strike="noStrike" kern="1200" cap="none" spc="0" normalizeH="0" baseline="0" noProof="0">
                  <a:ln>
                    <a:noFill/>
                  </a:ln>
                  <a:solidFill>
                    <a:prstClr val="black"/>
                  </a:solidFill>
                  <a:effectLst/>
                  <a:uLnTx/>
                  <a:uFillTx/>
                  <a:latin typeface="Arial" charset="0"/>
                  <a:ea typeface="+mn-ea"/>
                  <a:cs typeface="+mn-cs"/>
                </a:rPr>
                <a:t>US Presidential Speeches Tag Cloud</a:t>
              </a:r>
              <a:br>
                <a:rPr kumimoji="0" lang="en-US" altLang="en-US" sz="1400" b="0" i="0" u="none" strike="noStrike" kern="1200" cap="none" spc="0" normalizeH="0" baseline="0" noProof="0">
                  <a:ln>
                    <a:noFill/>
                  </a:ln>
                  <a:solidFill>
                    <a:prstClr val="black"/>
                  </a:solidFill>
                  <a:effectLst/>
                  <a:uLnTx/>
                  <a:uFillTx/>
                  <a:latin typeface="Arial" charset="0"/>
                  <a:ea typeface="+mn-ea"/>
                  <a:cs typeface="+mn-cs"/>
                </a:rPr>
              </a:br>
              <a:r>
                <a:rPr kumimoji="0" lang="en-US" altLang="en-US" sz="1400" b="1" i="0" u="none" strike="noStrike" kern="1200" cap="none" spc="0" normalizeH="0" baseline="0" noProof="0">
                  <a:ln>
                    <a:noFill/>
                  </a:ln>
                  <a:solidFill>
                    <a:prstClr val="black"/>
                  </a:solidFill>
                  <a:effectLst/>
                  <a:uLnTx/>
                  <a:uFillTx/>
                  <a:latin typeface="Courier New" charset="0"/>
                  <a:ea typeface="+mn-ea"/>
                  <a:cs typeface="+mn-cs"/>
                </a:rPr>
                <a:t>http://</a:t>
              </a:r>
              <a:r>
                <a:rPr kumimoji="0" lang="en-US" altLang="en-US" sz="1400" b="1" i="0" u="none" strike="noStrike" kern="1200" cap="none" spc="0" normalizeH="0" baseline="0" noProof="0" dirty="0" err="1">
                  <a:ln>
                    <a:noFill/>
                  </a:ln>
                  <a:solidFill>
                    <a:prstClr val="black"/>
                  </a:solidFill>
                  <a:effectLst/>
                  <a:uLnTx/>
                  <a:uFillTx/>
                  <a:latin typeface="Courier New" charset="0"/>
                  <a:ea typeface="+mn-ea"/>
                  <a:cs typeface="+mn-cs"/>
                </a:rPr>
                <a:t>chir.ag</a:t>
              </a:r>
              <a:r>
                <a:rPr kumimoji="0" lang="en-US" altLang="en-US" sz="1400" b="1" i="0" u="none" strike="noStrike" kern="1200" cap="none" spc="0" normalizeH="0" baseline="0" noProof="0" dirty="0">
                  <a:ln>
                    <a:noFill/>
                  </a:ln>
                  <a:solidFill>
                    <a:prstClr val="black"/>
                  </a:solidFill>
                  <a:effectLst/>
                  <a:uLnTx/>
                  <a:uFillTx/>
                  <a:latin typeface="Courier New" charset="0"/>
                  <a:ea typeface="+mn-ea"/>
                  <a:cs typeface="+mn-cs"/>
                </a:rPr>
                <a:t>/</a:t>
              </a:r>
              <a:r>
                <a:rPr kumimoji="0" lang="en-US" altLang="en-US" sz="1400" b="1" i="0" u="none" strike="noStrike" kern="1200" cap="none" spc="0" normalizeH="0" baseline="0" noProof="0" dirty="0" err="1">
                  <a:ln>
                    <a:noFill/>
                  </a:ln>
                  <a:solidFill>
                    <a:prstClr val="black"/>
                  </a:solidFill>
                  <a:effectLst/>
                  <a:uLnTx/>
                  <a:uFillTx/>
                  <a:latin typeface="Courier New" charset="0"/>
                  <a:ea typeface="+mn-ea"/>
                  <a:cs typeface="+mn-cs"/>
                </a:rPr>
                <a:t>phernalia</a:t>
              </a:r>
              <a:r>
                <a:rPr kumimoji="0" lang="en-US" altLang="en-US" sz="1400" b="1" i="0" u="none" strike="noStrike" kern="1200" cap="none" spc="0" normalizeH="0" baseline="0" noProof="0" dirty="0">
                  <a:ln>
                    <a:noFill/>
                  </a:ln>
                  <a:solidFill>
                    <a:prstClr val="black"/>
                  </a:solidFill>
                  <a:effectLst/>
                  <a:uLnTx/>
                  <a:uFillTx/>
                  <a:latin typeface="Courier New" charset="0"/>
                  <a:ea typeface="+mn-ea"/>
                  <a:cs typeface="+mn-cs"/>
                </a:rPr>
                <a:t>/</a:t>
              </a:r>
              <a:r>
                <a:rPr kumimoji="0" lang="en-US" altLang="en-US" sz="1400" b="1" i="0" u="none" strike="noStrike" kern="1200" cap="none" spc="0" normalizeH="0" baseline="0" noProof="0" dirty="0" err="1">
                  <a:ln>
                    <a:noFill/>
                  </a:ln>
                  <a:solidFill>
                    <a:prstClr val="black"/>
                  </a:solidFill>
                  <a:effectLst/>
                  <a:uLnTx/>
                  <a:uFillTx/>
                  <a:latin typeface="Courier New" charset="0"/>
                  <a:ea typeface="+mn-ea"/>
                  <a:cs typeface="+mn-cs"/>
                </a:rPr>
                <a:t>preztags</a:t>
              </a:r>
              <a:r>
                <a:rPr kumimoji="0" lang="en-US" altLang="en-US" sz="1400" b="1" i="0" u="none" strike="noStrike" kern="1200" cap="none" spc="0" normalizeH="0" baseline="0" noProof="0" dirty="0">
                  <a:ln>
                    <a:noFill/>
                  </a:ln>
                  <a:solidFill>
                    <a:prstClr val="black"/>
                  </a:solidFill>
                  <a:effectLst/>
                  <a:uLnTx/>
                  <a:uFillTx/>
                  <a:latin typeface="Courier New" charset="0"/>
                  <a:ea typeface="+mn-ea"/>
                  <a:cs typeface="+mn-cs"/>
                </a:rPr>
                <a:t>/</a:t>
              </a:r>
            </a:p>
          </p:txBody>
        </p:sp>
      </p:grpSp>
      <p:pic>
        <p:nvPicPr>
          <p:cNvPr id="49156" name="Picture 6" descr="speech6"/>
          <p:cNvPicPr>
            <a:picLocks noChangeAspect="1" noChangeArrowheads="1"/>
          </p:cNvPicPr>
          <p:nvPr/>
        </p:nvPicPr>
        <p:blipFill>
          <a:blip r:embed="rId4">
            <a:lum contrast="50000"/>
            <a:extLst>
              <a:ext uri="{28A0092B-C50C-407E-A947-70E740481C1C}">
                <a14:useLocalDpi xmlns:a14="http://schemas.microsoft.com/office/drawing/2010/main" val="0"/>
              </a:ext>
            </a:extLst>
          </a:blip>
          <a:srcRect/>
          <a:stretch>
            <a:fillRect/>
          </a:stretch>
        </p:blipFill>
        <p:spPr bwMode="auto">
          <a:xfrm>
            <a:off x="1745977" y="3024804"/>
            <a:ext cx="6932613" cy="2644775"/>
          </a:xfrm>
          <a:prstGeom prst="rect">
            <a:avLst/>
          </a:prstGeom>
          <a:noFill/>
          <a:ln w="50800">
            <a:solidFill>
              <a:schemeClr val="hlink"/>
            </a:solidFill>
            <a:miter lim="800000"/>
            <a:headEnd/>
            <a:tailEnd/>
          </a:ln>
          <a:extLst>
            <a:ext uri="{909E8E84-426E-40DD-AFC4-6F175D3DCCD1}">
              <a14:hiddenFill xmlns:a14="http://schemas.microsoft.com/office/drawing/2010/main">
                <a:solidFill>
                  <a:srgbClr val="FFFFFF"/>
                </a:solidFill>
              </a14:hiddenFill>
            </a:ext>
          </a:extLst>
        </p:spPr>
      </p:pic>
      <p:pic>
        <p:nvPicPr>
          <p:cNvPr id="49157" name="Picture 7" descr="speech2"/>
          <p:cNvPicPr>
            <a:picLocks noChangeAspect="1" noChangeArrowheads="1"/>
          </p:cNvPicPr>
          <p:nvPr/>
        </p:nvPicPr>
        <p:blipFill>
          <a:blip r:embed="rId5">
            <a:lum contrast="50000"/>
            <a:extLst>
              <a:ext uri="{28A0092B-C50C-407E-A947-70E740481C1C}">
                <a14:useLocalDpi xmlns:a14="http://schemas.microsoft.com/office/drawing/2010/main" val="0"/>
              </a:ext>
            </a:extLst>
          </a:blip>
          <a:srcRect/>
          <a:stretch>
            <a:fillRect/>
          </a:stretch>
        </p:blipFill>
        <p:spPr bwMode="auto">
          <a:xfrm>
            <a:off x="2279377" y="3453155"/>
            <a:ext cx="6858000" cy="2536825"/>
          </a:xfrm>
          <a:prstGeom prst="rect">
            <a:avLst/>
          </a:prstGeom>
          <a:noFill/>
          <a:ln w="50800">
            <a:solidFill>
              <a:schemeClr val="hlink"/>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90741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8001000" y="1066800"/>
            <a:ext cx="1066800" cy="990600"/>
          </a:xfrm>
          <a:prstGeom prst="rect">
            <a:avLst/>
          </a:prstGeom>
          <a:solidFill>
            <a:srgbClr val="FFFF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Rectangle 1"/>
          <p:cNvSpPr>
            <a:spLocks noGrp="1"/>
          </p:cNvSpPr>
          <p:nvPr>
            <p:ph type="title"/>
          </p:nvPr>
        </p:nvSpPr>
        <p:spPr/>
        <p:txBody>
          <a:bodyPr>
            <a:normAutofit/>
          </a:bodyPr>
          <a:lstStyle/>
          <a:p>
            <a:r>
              <a:rPr lang="en-US" sz="3000"/>
              <a:t>How vision is used now</a:t>
            </a:r>
            <a:endParaRPr lang="en-US" sz="3000" dirty="0"/>
          </a:p>
        </p:txBody>
      </p:sp>
      <p:sp>
        <p:nvSpPr>
          <p:cNvPr id="30" name="Rectangle 2"/>
          <p:cNvSpPr>
            <a:spLocks noGrp="1"/>
          </p:cNvSpPr>
          <p:nvPr>
            <p:ph idx="1"/>
          </p:nvPr>
        </p:nvSpPr>
        <p:spPr/>
        <p:txBody>
          <a:bodyPr>
            <a:normAutofit/>
          </a:bodyPr>
          <a:lstStyle/>
          <a:p>
            <a:pPr>
              <a:spcBef>
                <a:spcPts val="1200"/>
              </a:spcBef>
            </a:pPr>
            <a:r>
              <a:rPr lang="en-US" sz="2400"/>
              <a:t>Earth View, Google earth</a:t>
            </a:r>
            <a:r>
              <a:rPr lang="en-US" sz="2200"/>
              <a:t> (3D modeling from lots of 2D images): </a:t>
            </a:r>
            <a:r>
              <a:rPr lang="en-US" sz="2400"/>
              <a:t>automatic building generation + hand modeled buildings (</a:t>
            </a:r>
            <a:r>
              <a:rPr lang="en-GB" sz="2400"/>
              <a:t>Golden Gate bridge or Sydney Opera house)</a:t>
            </a:r>
            <a:endParaRPr lang="en-US" sz="2400"/>
          </a:p>
          <a:p>
            <a:pPr marL="0" indent="0">
              <a:spcBef>
                <a:spcPts val="1200"/>
              </a:spcBef>
              <a:buNone/>
            </a:pPr>
            <a:endParaRPr lang="en-US" sz="2200" dirty="0"/>
          </a:p>
        </p:txBody>
      </p:sp>
      <p:sp>
        <p:nvSpPr>
          <p:cNvPr id="4" name="Slide Number Placeholder 3">
            <a:extLst>
              <a:ext uri="{FF2B5EF4-FFF2-40B4-BE49-F238E27FC236}">
                <a16:creationId xmlns:a16="http://schemas.microsoft.com/office/drawing/2014/main" id="{CD87F52B-9F2E-164B-A332-E18E642B043F}"/>
              </a:ext>
            </a:extLst>
          </p:cNvPr>
          <p:cNvSpPr>
            <a:spLocks noGrp="1"/>
          </p:cNvSpPr>
          <p:nvPr>
            <p:ph type="sldNum" sz="quarter" idx="12"/>
          </p:nvPr>
        </p:nvSpPr>
        <p:spPr/>
        <p:txBody>
          <a:bodyPr/>
          <a:lstStyle/>
          <a:p>
            <a:fld id="{62D56ECA-4C16-4208-B374-27591EF545A3}" type="slidenum">
              <a:rPr lang="en-US" smtClean="0"/>
              <a:pPr/>
              <a:t>9</a:t>
            </a:fld>
            <a:endParaRPr lang="en-US"/>
          </a:p>
        </p:txBody>
      </p:sp>
      <p:cxnSp>
        <p:nvCxnSpPr>
          <p:cNvPr id="7" name="Straight Connector 6"/>
          <p:cNvCxnSpPr/>
          <p:nvPr/>
        </p:nvCxnSpPr>
        <p:spPr>
          <a:xfrm>
            <a:off x="568680" y="1219200"/>
            <a:ext cx="8305800" cy="0"/>
          </a:xfrm>
          <a:prstGeom prst="line">
            <a:avLst/>
          </a:prstGeom>
        </p:spPr>
        <p:style>
          <a:lnRef idx="2">
            <a:schemeClr val="accent1"/>
          </a:lnRef>
          <a:fillRef idx="0">
            <a:schemeClr val="accent1"/>
          </a:fillRef>
          <a:effectRef idx="1">
            <a:schemeClr val="accent1"/>
          </a:effectRef>
          <a:fontRef idx="minor">
            <a:schemeClr val="tx1"/>
          </a:fontRef>
        </p:style>
      </p:cxnSp>
      <p:sp>
        <p:nvSpPr>
          <p:cNvPr id="6" name="Rectangle 5">
            <a:extLst>
              <a:ext uri="{FF2B5EF4-FFF2-40B4-BE49-F238E27FC236}">
                <a16:creationId xmlns:a16="http://schemas.microsoft.com/office/drawing/2014/main" id="{95EA61C3-A0E5-4E66-857C-FE5B28F25F87}"/>
              </a:ext>
            </a:extLst>
          </p:cNvPr>
          <p:cNvSpPr/>
          <p:nvPr/>
        </p:nvSpPr>
        <p:spPr>
          <a:xfrm>
            <a:off x="3318777" y="6160680"/>
            <a:ext cx="2735044" cy="369332"/>
          </a:xfrm>
          <a:prstGeom prst="rect">
            <a:avLst/>
          </a:prstGeom>
        </p:spPr>
        <p:txBody>
          <a:bodyPr wrap="none">
            <a:spAutoFit/>
          </a:bodyPr>
          <a:lstStyle/>
          <a:p>
            <a:r>
              <a:rPr lang="en-US"/>
              <a:t>Microsoft's Virtual Earth</a:t>
            </a:r>
          </a:p>
        </p:txBody>
      </p:sp>
      <p:pic>
        <p:nvPicPr>
          <p:cNvPr id="12" name="Picture 11">
            <a:extLst>
              <a:ext uri="{FF2B5EF4-FFF2-40B4-BE49-F238E27FC236}">
                <a16:creationId xmlns:a16="http://schemas.microsoft.com/office/drawing/2014/main" id="{5C029555-4F2A-4A45-A7BD-6DEDEEAE6A87}"/>
              </a:ext>
            </a:extLst>
          </p:cNvPr>
          <p:cNvPicPr>
            <a:picLocks noChangeAspect="1"/>
          </p:cNvPicPr>
          <p:nvPr/>
        </p:nvPicPr>
        <p:blipFill>
          <a:blip r:embed="rId3"/>
          <a:stretch>
            <a:fillRect/>
          </a:stretch>
        </p:blipFill>
        <p:spPr>
          <a:xfrm>
            <a:off x="245852" y="2650416"/>
            <a:ext cx="8669548" cy="3515731"/>
          </a:xfrm>
          <a:prstGeom prst="rect">
            <a:avLst/>
          </a:prstGeom>
        </p:spPr>
      </p:pic>
    </p:spTree>
    <p:extLst>
      <p:ext uri="{BB962C8B-B14F-4D97-AF65-F5344CB8AC3E}">
        <p14:creationId xmlns:p14="http://schemas.microsoft.com/office/powerpoint/2010/main" val="36197353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46850" name="Picture 2" descr="bag_jun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04770" y="2853913"/>
            <a:ext cx="3446462" cy="2613025"/>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sp>
        <p:nvSpPr>
          <p:cNvPr id="846851" name="Rectangle 3"/>
          <p:cNvSpPr>
            <a:spLocks noGrp="1" noChangeArrowheads="1"/>
          </p:cNvSpPr>
          <p:nvPr>
            <p:ph type="title"/>
          </p:nvPr>
        </p:nvSpPr>
        <p:spPr/>
        <p:txBody>
          <a:bodyPr/>
          <a:lstStyle/>
          <a:p>
            <a:pPr eaLnBrk="1" hangingPunct="1">
              <a:defRPr/>
            </a:pPr>
            <a:r>
              <a:rPr lang="en-US" sz="3600"/>
              <a:t>Bags of features for object recognition</a:t>
            </a:r>
          </a:p>
        </p:txBody>
      </p:sp>
      <p:sp>
        <p:nvSpPr>
          <p:cNvPr id="846856" name="Rectangle 8"/>
          <p:cNvSpPr>
            <a:spLocks noGrp="1" noChangeArrowheads="1"/>
          </p:cNvSpPr>
          <p:nvPr>
            <p:ph idx="1"/>
          </p:nvPr>
        </p:nvSpPr>
        <p:spPr/>
        <p:txBody>
          <a:bodyPr>
            <a:normAutofit/>
          </a:bodyPr>
          <a:lstStyle/>
          <a:p>
            <a:pPr marL="457200" indent="-457200" eaLnBrk="1" hangingPunct="1"/>
            <a:r>
              <a:rPr lang="en-US" altLang="en-US" sz="2400"/>
              <a:t>Works pretty well for image-level classification and for recognizing object </a:t>
            </a:r>
            <a:r>
              <a:rPr lang="en-US" altLang="en-US" sz="2400" i="1"/>
              <a:t>instances</a:t>
            </a:r>
          </a:p>
        </p:txBody>
      </p:sp>
      <p:sp>
        <p:nvSpPr>
          <p:cNvPr id="2" name="Slide Number Placeholder 1"/>
          <p:cNvSpPr>
            <a:spLocks noGrp="1"/>
          </p:cNvSpPr>
          <p:nvPr>
            <p:ph type="sldNum" sz="quarter" idx="12"/>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CF7DC490-98B8-074B-BB30-37775A2447EF}" type="slidenum">
              <a:rPr kumimoji="0" lang="en-US" sz="1800" b="0" i="0" u="none" strike="noStrike" kern="1200" cap="none" spc="0" normalizeH="0" baseline="0" noProof="0" smtClean="0">
                <a:ln>
                  <a:noFill/>
                </a:ln>
                <a:solidFill>
                  <a:prstClr val="white"/>
                </a:solidFill>
                <a:effectLst/>
                <a:uLnTx/>
                <a:uFillTx/>
                <a:latin typeface="Calibri"/>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90</a:t>
            </a:fld>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pic>
        <p:nvPicPr>
          <p:cNvPr id="50180" name="Picture 4" descr="image_007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6832" y="2853913"/>
            <a:ext cx="3903663" cy="2627313"/>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sp>
        <p:nvSpPr>
          <p:cNvPr id="846853" name="AutoShape 5"/>
          <p:cNvSpPr>
            <a:spLocks noChangeArrowheads="1"/>
          </p:cNvSpPr>
          <p:nvPr/>
        </p:nvSpPr>
        <p:spPr bwMode="auto">
          <a:xfrm>
            <a:off x="4631632" y="3812763"/>
            <a:ext cx="762000" cy="793750"/>
          </a:xfrm>
          <a:prstGeom prst="rightArrow">
            <a:avLst>
              <a:gd name="adj1" fmla="val 50000"/>
              <a:gd name="adj2" fmla="val 25000"/>
            </a:avLst>
          </a:prstGeom>
          <a:solidFill>
            <a:srgbClr val="FF9900"/>
          </a:solidFill>
          <a:ln w="19050">
            <a:solidFill>
              <a:srgbClr val="FF0000"/>
            </a:solidFill>
            <a:miter lim="800000"/>
            <a:headEnd/>
            <a:tailEnd/>
          </a:ln>
        </p:spPr>
        <p:txBody>
          <a:bodyPr wrap="none" anchor="ct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fontAlgn="base">
              <a:spcBef>
                <a:spcPct val="0"/>
              </a:spcBef>
              <a:spcAft>
                <a:spcPct val="0"/>
              </a:spcAft>
              <a:defRPr>
                <a:solidFill>
                  <a:schemeClr val="tx1"/>
                </a:solidFill>
                <a:latin typeface="Calibri" charset="0"/>
              </a:defRPr>
            </a:lvl6pPr>
            <a:lvl7pPr marL="2971800" indent="-228600" fontAlgn="base">
              <a:spcBef>
                <a:spcPct val="0"/>
              </a:spcBef>
              <a:spcAft>
                <a:spcPct val="0"/>
              </a:spcAft>
              <a:defRPr>
                <a:solidFill>
                  <a:schemeClr val="tx1"/>
                </a:solidFill>
                <a:latin typeface="Calibri" charset="0"/>
              </a:defRPr>
            </a:lvl7pPr>
            <a:lvl8pPr marL="3429000" indent="-228600" fontAlgn="base">
              <a:spcBef>
                <a:spcPct val="0"/>
              </a:spcBef>
              <a:spcAft>
                <a:spcPct val="0"/>
              </a:spcAft>
              <a:defRPr>
                <a:solidFill>
                  <a:schemeClr val="tx1"/>
                </a:solidFill>
                <a:latin typeface="Calibri" charset="0"/>
              </a:defRPr>
            </a:lvl8pPr>
            <a:lvl9pPr marL="3886200" indent="-228600" fontAlgn="base">
              <a:spcBef>
                <a:spcPct val="0"/>
              </a:spcBef>
              <a:spcAft>
                <a:spcPct val="0"/>
              </a:spcAft>
              <a:defRPr>
                <a:solidFill>
                  <a:schemeClr val="tx1"/>
                </a:solidFill>
                <a:latin typeface="Calibri" charset="0"/>
              </a:defRPr>
            </a:lvl9pPr>
          </a:lstStyle>
          <a:p>
            <a:pPr marL="0" marR="0" lvl="0" indent="0" algn="l" defTabSz="457200" rtl="0" eaLnBrk="0" fontAlgn="auto" latinLnBrk="0" hangingPunct="0">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50182" name="Text Box 6"/>
          <p:cNvSpPr txBox="1">
            <a:spLocks noChangeArrowheads="1"/>
          </p:cNvSpPr>
          <p:nvPr/>
        </p:nvSpPr>
        <p:spPr bwMode="auto">
          <a:xfrm>
            <a:off x="304800" y="6507163"/>
            <a:ext cx="853440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fontAlgn="base">
              <a:spcBef>
                <a:spcPct val="0"/>
              </a:spcBef>
              <a:spcAft>
                <a:spcPct val="0"/>
              </a:spcAft>
              <a:defRPr>
                <a:solidFill>
                  <a:schemeClr val="tx1"/>
                </a:solidFill>
                <a:latin typeface="Calibri" charset="0"/>
              </a:defRPr>
            </a:lvl6pPr>
            <a:lvl7pPr marL="2971800" indent="-228600" fontAlgn="base">
              <a:spcBef>
                <a:spcPct val="0"/>
              </a:spcBef>
              <a:spcAft>
                <a:spcPct val="0"/>
              </a:spcAft>
              <a:defRPr>
                <a:solidFill>
                  <a:schemeClr val="tx1"/>
                </a:solidFill>
                <a:latin typeface="Calibri" charset="0"/>
              </a:defRPr>
            </a:lvl7pPr>
            <a:lvl8pPr marL="3429000" indent="-228600" fontAlgn="base">
              <a:spcBef>
                <a:spcPct val="0"/>
              </a:spcBef>
              <a:spcAft>
                <a:spcPct val="0"/>
              </a:spcAft>
              <a:defRPr>
                <a:solidFill>
                  <a:schemeClr val="tx1"/>
                </a:solidFill>
                <a:latin typeface="Calibri" charset="0"/>
              </a:defRPr>
            </a:lvl8pPr>
            <a:lvl9pPr marL="3886200" indent="-228600" fontAlgn="base">
              <a:spcBef>
                <a:spcPct val="0"/>
              </a:spcBef>
              <a:spcAft>
                <a:spcPct val="0"/>
              </a:spcAft>
              <a:defRPr>
                <a:solidFill>
                  <a:schemeClr val="tx1"/>
                </a:solidFill>
                <a:latin typeface="Calibri" charset="0"/>
              </a:defRPr>
            </a:lvl9pPr>
          </a:lstStyle>
          <a:p>
            <a:pPr marL="0" marR="0" lvl="0" indent="0" algn="ctr" defTabSz="457200" rtl="0" eaLnBrk="1" fontAlgn="auto" latinLnBrk="0" hangingPunct="1">
              <a:lnSpc>
                <a:spcPct val="100000"/>
              </a:lnSpc>
              <a:spcBef>
                <a:spcPct val="50000"/>
              </a:spcBef>
              <a:spcAft>
                <a:spcPts val="0"/>
              </a:spcAft>
              <a:buClrTx/>
              <a:buSzTx/>
              <a:buFontTx/>
              <a:buNone/>
              <a:tabLst/>
              <a:defRPr/>
            </a:pPr>
            <a:r>
              <a:rPr kumimoji="0" lang="en-US" altLang="en-US" sz="1200" b="0" i="0" u="none" strike="noStrike" kern="1200" cap="none" spc="0" normalizeH="0" baseline="0" noProof="0">
                <a:ln>
                  <a:noFill/>
                </a:ln>
                <a:solidFill>
                  <a:srgbClr val="FFFFFF"/>
                </a:solidFill>
                <a:effectLst/>
                <a:uLnTx/>
                <a:uFillTx/>
                <a:latin typeface="Arial" charset="0"/>
                <a:ea typeface="+mn-ea"/>
                <a:cs typeface="+mn-cs"/>
              </a:rPr>
              <a:t>Csurka et al. (2004), Willamowski et al. (2005), Grauman &amp; Darrell (2005), Sivic et al. (2003, 2005)</a:t>
            </a:r>
          </a:p>
        </p:txBody>
      </p:sp>
      <p:sp>
        <p:nvSpPr>
          <p:cNvPr id="846855" name="Text Box 7"/>
          <p:cNvSpPr txBox="1">
            <a:spLocks noChangeArrowheads="1"/>
          </p:cNvSpPr>
          <p:nvPr/>
        </p:nvSpPr>
        <p:spPr bwMode="auto">
          <a:xfrm>
            <a:off x="6212782" y="5520913"/>
            <a:ext cx="232251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fontAlgn="base">
              <a:spcBef>
                <a:spcPct val="0"/>
              </a:spcBef>
              <a:spcAft>
                <a:spcPct val="0"/>
              </a:spcAft>
              <a:defRPr>
                <a:solidFill>
                  <a:schemeClr val="tx1"/>
                </a:solidFill>
                <a:latin typeface="Calibri" charset="0"/>
              </a:defRPr>
            </a:lvl6pPr>
            <a:lvl7pPr marL="2971800" indent="-228600" fontAlgn="base">
              <a:spcBef>
                <a:spcPct val="0"/>
              </a:spcBef>
              <a:spcAft>
                <a:spcPct val="0"/>
              </a:spcAft>
              <a:defRPr>
                <a:solidFill>
                  <a:schemeClr val="tx1"/>
                </a:solidFill>
                <a:latin typeface="Calibri" charset="0"/>
              </a:defRPr>
            </a:lvl7pPr>
            <a:lvl8pPr marL="3429000" indent="-228600" fontAlgn="base">
              <a:spcBef>
                <a:spcPct val="0"/>
              </a:spcBef>
              <a:spcAft>
                <a:spcPct val="0"/>
              </a:spcAft>
              <a:defRPr>
                <a:solidFill>
                  <a:schemeClr val="tx1"/>
                </a:solidFill>
                <a:latin typeface="Calibri" charset="0"/>
              </a:defRPr>
            </a:lvl8pPr>
            <a:lvl9pPr marL="3886200" indent="-228600" fontAlgn="base">
              <a:spcBef>
                <a:spcPct val="0"/>
              </a:spcBef>
              <a:spcAft>
                <a:spcPct val="0"/>
              </a:spcAft>
              <a:defRPr>
                <a:solidFill>
                  <a:schemeClr val="tx1"/>
                </a:solidFill>
                <a:latin typeface="Calibri" charset="0"/>
              </a:defRPr>
            </a:lvl9pPr>
          </a:lstStyle>
          <a:p>
            <a:pPr marL="0" marR="0" lvl="0" indent="0" algn="ctr" defTabSz="457200" rtl="0" eaLnBrk="1" fontAlgn="auto" latinLnBrk="0" hangingPunct="1">
              <a:lnSpc>
                <a:spcPct val="100000"/>
              </a:lnSpc>
              <a:spcBef>
                <a:spcPct val="50000"/>
              </a:spcBef>
              <a:spcAft>
                <a:spcPts val="0"/>
              </a:spcAft>
              <a:buClrTx/>
              <a:buSzTx/>
              <a:buFontTx/>
              <a:buNone/>
              <a:tabLst/>
              <a:defRPr/>
            </a:pPr>
            <a:r>
              <a:rPr kumimoji="0" lang="en-US" altLang="en-US" sz="1600" b="1" i="0" u="none" strike="noStrike" kern="1200" cap="none" spc="0" normalizeH="0" baseline="0" noProof="0" dirty="0">
                <a:ln>
                  <a:noFill/>
                </a:ln>
                <a:solidFill>
                  <a:prstClr val="black"/>
                </a:solidFill>
                <a:effectLst/>
                <a:uLnTx/>
                <a:uFillTx/>
                <a:latin typeface="Arial" charset="0"/>
                <a:ea typeface="+mn-ea"/>
                <a:cs typeface="+mn-cs"/>
              </a:rPr>
              <a:t>face, flowers, building</a:t>
            </a:r>
          </a:p>
        </p:txBody>
      </p:sp>
    </p:spTree>
    <p:extLst>
      <p:ext uri="{BB962C8B-B14F-4D97-AF65-F5344CB8AC3E}">
        <p14:creationId xmlns:p14="http://schemas.microsoft.com/office/powerpoint/2010/main" val="208938415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46853"/>
                                        </p:tgtEl>
                                        <p:attrNameLst>
                                          <p:attrName>style.visibility</p:attrName>
                                        </p:attrNameLst>
                                      </p:cBhvr>
                                      <p:to>
                                        <p:strVal val="visible"/>
                                      </p:to>
                                    </p:set>
                                    <p:animEffect transition="in" filter="fade">
                                      <p:cBhvr>
                                        <p:cTn id="7" dur="500"/>
                                        <p:tgtEl>
                                          <p:spTgt spid="846853"/>
                                        </p:tgtEl>
                                      </p:cBhvr>
                                    </p:animEffect>
                                  </p:childTnLst>
                                </p:cTn>
                              </p:par>
                              <p:par>
                                <p:cTn id="8" presetID="10" presetClass="entr" presetSubtype="0" fill="hold" nodeType="withEffect">
                                  <p:stCondLst>
                                    <p:cond delay="0"/>
                                  </p:stCondLst>
                                  <p:childTnLst>
                                    <p:set>
                                      <p:cBhvr>
                                        <p:cTn id="9" dur="1" fill="hold">
                                          <p:stCondLst>
                                            <p:cond delay="0"/>
                                          </p:stCondLst>
                                        </p:cTn>
                                        <p:tgtEl>
                                          <p:spTgt spid="846850"/>
                                        </p:tgtEl>
                                        <p:attrNameLst>
                                          <p:attrName>style.visibility</p:attrName>
                                        </p:attrNameLst>
                                      </p:cBhvr>
                                      <p:to>
                                        <p:strVal val="visible"/>
                                      </p:to>
                                    </p:set>
                                    <p:animEffect transition="in" filter="fade">
                                      <p:cBhvr>
                                        <p:cTn id="10" dur="500"/>
                                        <p:tgtEl>
                                          <p:spTgt spid="846850"/>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0" presetClass="entr" presetSubtype="0" fill="hold" nodeType="clickEffect">
                                  <p:stCondLst>
                                    <p:cond delay="0"/>
                                  </p:stCondLst>
                                  <p:childTnLst>
                                    <p:set>
                                      <p:cBhvr>
                                        <p:cTn id="14" dur="1" fill="hold">
                                          <p:stCondLst>
                                            <p:cond delay="0"/>
                                          </p:stCondLst>
                                        </p:cTn>
                                        <p:tgtEl>
                                          <p:spTgt spid="846855"/>
                                        </p:tgtEl>
                                        <p:attrNameLst>
                                          <p:attrName>style.visibility</p:attrName>
                                        </p:attrNameLst>
                                      </p:cBhvr>
                                      <p:to>
                                        <p:strVal val="visible"/>
                                      </p:to>
                                    </p:set>
                                    <p:animEffect transition="in" filter="fade">
                                      <p:cBhvr>
                                        <p:cTn id="15" dur="500"/>
                                        <p:tgtEl>
                                          <p:spTgt spid="846855"/>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846856">
                                            <p:txEl>
                                              <p:pRg st="0" end="0"/>
                                            </p:txEl>
                                          </p:spTgt>
                                        </p:tgtEl>
                                        <p:attrNameLst>
                                          <p:attrName>style.visibility</p:attrName>
                                        </p:attrNameLst>
                                      </p:cBhvr>
                                      <p:to>
                                        <p:strVal val="visible"/>
                                      </p:to>
                                    </p:set>
                                    <p:animEffect transition="in" filter="fade">
                                      <p:cBhvr>
                                        <p:cTn id="20" dur="500"/>
                                        <p:tgtEl>
                                          <p:spTgt spid="84685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6856" grpId="0" build="p"/>
      <p:bldP spid="846853"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p:txBody>
          <a:bodyPr/>
          <a:lstStyle/>
          <a:p>
            <a:r>
              <a:rPr lang="en-US" altLang="en-US" dirty="0"/>
              <a:t>Bag of features: outline</a:t>
            </a:r>
          </a:p>
        </p:txBody>
      </p:sp>
      <p:sp>
        <p:nvSpPr>
          <p:cNvPr id="56323" name="Rectangle 3"/>
          <p:cNvSpPr>
            <a:spLocks noGrp="1" noChangeArrowheads="1"/>
          </p:cNvSpPr>
          <p:nvPr>
            <p:ph idx="1"/>
          </p:nvPr>
        </p:nvSpPr>
        <p:spPr/>
        <p:txBody>
          <a:bodyPr>
            <a:normAutofit/>
          </a:bodyPr>
          <a:lstStyle/>
          <a:p>
            <a:pPr marL="533400" indent="-533400">
              <a:buFontTx/>
              <a:buAutoNum type="arabicPeriod"/>
            </a:pPr>
            <a:r>
              <a:rPr lang="en-US" altLang="en-US" sz="2400" dirty="0"/>
              <a:t>Extract features</a:t>
            </a:r>
          </a:p>
          <a:p>
            <a:pPr marL="533400" indent="-533400">
              <a:buFontTx/>
              <a:buAutoNum type="arabicPeriod"/>
            </a:pPr>
            <a:r>
              <a:rPr lang="en-US" altLang="en-US" sz="2400" dirty="0"/>
              <a:t>Learn “visual vocabulary”</a:t>
            </a:r>
          </a:p>
          <a:p>
            <a:pPr marL="533400" indent="-533400">
              <a:buFontTx/>
              <a:buAutoNum type="arabicPeriod"/>
            </a:pPr>
            <a:r>
              <a:rPr lang="en-US" altLang="en-US" sz="2400" dirty="0"/>
              <a:t>Quantize features using visual vocabulary </a:t>
            </a:r>
          </a:p>
          <a:p>
            <a:pPr marL="533400" indent="-533400">
              <a:buFontTx/>
              <a:buAutoNum type="arabicPeriod"/>
            </a:pPr>
            <a:r>
              <a:rPr lang="en-US" altLang="en-US" sz="2400" dirty="0"/>
              <a:t>Represent images by frequencies of </a:t>
            </a:r>
            <a:br>
              <a:rPr lang="en-US" altLang="en-US" sz="2400" dirty="0"/>
            </a:br>
            <a:r>
              <a:rPr lang="en-US" altLang="en-US" sz="2400" dirty="0"/>
              <a:t>“visual words” </a:t>
            </a:r>
          </a:p>
        </p:txBody>
      </p:sp>
      <p:sp>
        <p:nvSpPr>
          <p:cNvPr id="3" name="Slide Number Placeholder 2"/>
          <p:cNvSpPr>
            <a:spLocks noGrp="1"/>
          </p:cNvSpPr>
          <p:nvPr>
            <p:ph type="sldNum" sz="quarter" idx="12"/>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CF7DC490-98B8-074B-BB30-37775A2447EF}" type="slidenum">
              <a:rPr kumimoji="0" lang="en-US" sz="1800" b="0" i="0" u="none" strike="noStrike" kern="1200" cap="none" spc="0" normalizeH="0" baseline="0" noProof="0" smtClean="0">
                <a:ln>
                  <a:noFill/>
                </a:ln>
                <a:solidFill>
                  <a:prstClr val="white"/>
                </a:solidFill>
                <a:effectLst/>
                <a:uLnTx/>
                <a:uFillTx/>
                <a:latin typeface="Calibri"/>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91</a:t>
            </a:fld>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grpSp>
        <p:nvGrpSpPr>
          <p:cNvPr id="2" name="Group 4"/>
          <p:cNvGrpSpPr>
            <a:grpSpLocks/>
          </p:cNvGrpSpPr>
          <p:nvPr/>
        </p:nvGrpSpPr>
        <p:grpSpPr bwMode="auto">
          <a:xfrm>
            <a:off x="255104" y="3813314"/>
            <a:ext cx="8763000" cy="2209800"/>
            <a:chOff x="144" y="1776"/>
            <a:chExt cx="5520" cy="1392"/>
          </a:xfrm>
        </p:grpSpPr>
        <p:sp>
          <p:nvSpPr>
            <p:cNvPr id="56328" name="Rectangle 5"/>
            <p:cNvSpPr>
              <a:spLocks noChangeArrowheads="1"/>
            </p:cNvSpPr>
            <p:nvPr/>
          </p:nvSpPr>
          <p:spPr bwMode="auto">
            <a:xfrm>
              <a:off x="4944" y="1776"/>
              <a:ext cx="96" cy="1129"/>
            </a:xfrm>
            <a:prstGeom prst="rect">
              <a:avLst/>
            </a:prstGeom>
            <a:solidFill>
              <a:srgbClr val="B32727"/>
            </a:solidFill>
            <a:ln w="12700">
              <a:solidFill>
                <a:schemeClr val="tx1"/>
              </a:solidFill>
              <a:miter lim="800000"/>
              <a:headEnd/>
              <a:tailEnd/>
            </a:ln>
          </p:spPr>
          <p:txBody>
            <a:bodyPr wrap="none" anchor="ct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fontAlgn="base">
                <a:spcBef>
                  <a:spcPct val="0"/>
                </a:spcBef>
                <a:spcAft>
                  <a:spcPct val="0"/>
                </a:spcAft>
                <a:defRPr>
                  <a:solidFill>
                    <a:schemeClr val="tx1"/>
                  </a:solidFill>
                  <a:latin typeface="Calibri" charset="0"/>
                </a:defRPr>
              </a:lvl6pPr>
              <a:lvl7pPr marL="2971800" indent="-228600" fontAlgn="base">
                <a:spcBef>
                  <a:spcPct val="0"/>
                </a:spcBef>
                <a:spcAft>
                  <a:spcPct val="0"/>
                </a:spcAft>
                <a:defRPr>
                  <a:solidFill>
                    <a:schemeClr val="tx1"/>
                  </a:solidFill>
                  <a:latin typeface="Calibri" charset="0"/>
                </a:defRPr>
              </a:lvl7pPr>
              <a:lvl8pPr marL="3429000" indent="-228600" fontAlgn="base">
                <a:spcBef>
                  <a:spcPct val="0"/>
                </a:spcBef>
                <a:spcAft>
                  <a:spcPct val="0"/>
                </a:spcAft>
                <a:defRPr>
                  <a:solidFill>
                    <a:schemeClr val="tx1"/>
                  </a:solidFill>
                  <a:latin typeface="Calibri" charset="0"/>
                </a:defRPr>
              </a:lvl8pPr>
              <a:lvl9pPr marL="3886200" indent="-228600" fontAlgn="base">
                <a:spcBef>
                  <a:spcPct val="0"/>
                </a:spcBef>
                <a:spcAft>
                  <a:spcPct val="0"/>
                </a:spcAft>
                <a:defRPr>
                  <a:solidFill>
                    <a:schemeClr val="tx1"/>
                  </a:solidFill>
                  <a:latin typeface="Calibri" charset="0"/>
                </a:defRPr>
              </a:lvl9pPr>
            </a:lstStyle>
            <a:p>
              <a:pPr marL="0" marR="0" lvl="0" indent="0" algn="l" defTabSz="457200" rtl="0" eaLnBrk="0" fontAlgn="auto" latinLnBrk="0" hangingPunct="0">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56329" name="Rectangle 6"/>
            <p:cNvSpPr>
              <a:spLocks noChangeArrowheads="1"/>
            </p:cNvSpPr>
            <p:nvPr/>
          </p:nvSpPr>
          <p:spPr bwMode="auto">
            <a:xfrm>
              <a:off x="4320" y="2736"/>
              <a:ext cx="96" cy="169"/>
            </a:xfrm>
            <a:prstGeom prst="rect">
              <a:avLst/>
            </a:prstGeom>
            <a:solidFill>
              <a:srgbClr val="B32727"/>
            </a:solidFill>
            <a:ln w="12700">
              <a:solidFill>
                <a:schemeClr val="tx1"/>
              </a:solidFill>
              <a:miter lim="800000"/>
              <a:headEnd/>
              <a:tailEnd/>
            </a:ln>
          </p:spPr>
          <p:txBody>
            <a:bodyPr wrap="none" anchor="ct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fontAlgn="base">
                <a:spcBef>
                  <a:spcPct val="0"/>
                </a:spcBef>
                <a:spcAft>
                  <a:spcPct val="0"/>
                </a:spcAft>
                <a:defRPr>
                  <a:solidFill>
                    <a:schemeClr val="tx1"/>
                  </a:solidFill>
                  <a:latin typeface="Calibri" charset="0"/>
                </a:defRPr>
              </a:lvl6pPr>
              <a:lvl7pPr marL="2971800" indent="-228600" fontAlgn="base">
                <a:spcBef>
                  <a:spcPct val="0"/>
                </a:spcBef>
                <a:spcAft>
                  <a:spcPct val="0"/>
                </a:spcAft>
                <a:defRPr>
                  <a:solidFill>
                    <a:schemeClr val="tx1"/>
                  </a:solidFill>
                  <a:latin typeface="Calibri" charset="0"/>
                </a:defRPr>
              </a:lvl7pPr>
              <a:lvl8pPr marL="3429000" indent="-228600" fontAlgn="base">
                <a:spcBef>
                  <a:spcPct val="0"/>
                </a:spcBef>
                <a:spcAft>
                  <a:spcPct val="0"/>
                </a:spcAft>
                <a:defRPr>
                  <a:solidFill>
                    <a:schemeClr val="tx1"/>
                  </a:solidFill>
                  <a:latin typeface="Calibri" charset="0"/>
                </a:defRPr>
              </a:lvl8pPr>
              <a:lvl9pPr marL="3886200" indent="-228600" fontAlgn="base">
                <a:spcBef>
                  <a:spcPct val="0"/>
                </a:spcBef>
                <a:spcAft>
                  <a:spcPct val="0"/>
                </a:spcAft>
                <a:defRPr>
                  <a:solidFill>
                    <a:schemeClr val="tx1"/>
                  </a:solidFill>
                  <a:latin typeface="Calibri" charset="0"/>
                </a:defRPr>
              </a:lvl9pPr>
            </a:lstStyle>
            <a:p>
              <a:pPr marL="0" marR="0" lvl="0" indent="0" algn="l" defTabSz="457200" rtl="0" eaLnBrk="0" fontAlgn="auto" latinLnBrk="0" hangingPunct="0">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56330" name="Rectangle 7"/>
            <p:cNvSpPr>
              <a:spLocks noChangeArrowheads="1"/>
            </p:cNvSpPr>
            <p:nvPr/>
          </p:nvSpPr>
          <p:spPr bwMode="auto">
            <a:xfrm>
              <a:off x="4608" y="2592"/>
              <a:ext cx="96" cy="313"/>
            </a:xfrm>
            <a:prstGeom prst="rect">
              <a:avLst/>
            </a:prstGeom>
            <a:solidFill>
              <a:srgbClr val="B32727"/>
            </a:solidFill>
            <a:ln w="12700">
              <a:solidFill>
                <a:schemeClr val="tx1"/>
              </a:solidFill>
              <a:miter lim="800000"/>
              <a:headEnd/>
              <a:tailEnd/>
            </a:ln>
          </p:spPr>
          <p:txBody>
            <a:bodyPr wrap="none" anchor="ct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fontAlgn="base">
                <a:spcBef>
                  <a:spcPct val="0"/>
                </a:spcBef>
                <a:spcAft>
                  <a:spcPct val="0"/>
                </a:spcAft>
                <a:defRPr>
                  <a:solidFill>
                    <a:schemeClr val="tx1"/>
                  </a:solidFill>
                  <a:latin typeface="Calibri" charset="0"/>
                </a:defRPr>
              </a:lvl6pPr>
              <a:lvl7pPr marL="2971800" indent="-228600" fontAlgn="base">
                <a:spcBef>
                  <a:spcPct val="0"/>
                </a:spcBef>
                <a:spcAft>
                  <a:spcPct val="0"/>
                </a:spcAft>
                <a:defRPr>
                  <a:solidFill>
                    <a:schemeClr val="tx1"/>
                  </a:solidFill>
                  <a:latin typeface="Calibri" charset="0"/>
                </a:defRPr>
              </a:lvl7pPr>
              <a:lvl8pPr marL="3429000" indent="-228600" fontAlgn="base">
                <a:spcBef>
                  <a:spcPct val="0"/>
                </a:spcBef>
                <a:spcAft>
                  <a:spcPct val="0"/>
                </a:spcAft>
                <a:defRPr>
                  <a:solidFill>
                    <a:schemeClr val="tx1"/>
                  </a:solidFill>
                  <a:latin typeface="Calibri" charset="0"/>
                </a:defRPr>
              </a:lvl8pPr>
              <a:lvl9pPr marL="3886200" indent="-228600" fontAlgn="base">
                <a:spcBef>
                  <a:spcPct val="0"/>
                </a:spcBef>
                <a:spcAft>
                  <a:spcPct val="0"/>
                </a:spcAft>
                <a:defRPr>
                  <a:solidFill>
                    <a:schemeClr val="tx1"/>
                  </a:solidFill>
                  <a:latin typeface="Calibri" charset="0"/>
                </a:defRPr>
              </a:lvl9pPr>
            </a:lstStyle>
            <a:p>
              <a:pPr marL="0" marR="0" lvl="0" indent="0" algn="l" defTabSz="457200" rtl="0" eaLnBrk="0" fontAlgn="auto" latinLnBrk="0" hangingPunct="0">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56331" name="Rectangle 8"/>
            <p:cNvSpPr>
              <a:spLocks noChangeArrowheads="1"/>
            </p:cNvSpPr>
            <p:nvPr/>
          </p:nvSpPr>
          <p:spPr bwMode="auto">
            <a:xfrm>
              <a:off x="5328" y="2736"/>
              <a:ext cx="96" cy="169"/>
            </a:xfrm>
            <a:prstGeom prst="rect">
              <a:avLst/>
            </a:prstGeom>
            <a:solidFill>
              <a:srgbClr val="B32727"/>
            </a:solidFill>
            <a:ln w="12700">
              <a:solidFill>
                <a:schemeClr val="tx1"/>
              </a:solidFill>
              <a:miter lim="800000"/>
              <a:headEnd/>
              <a:tailEnd/>
            </a:ln>
          </p:spPr>
          <p:txBody>
            <a:bodyPr wrap="none" anchor="ct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fontAlgn="base">
                <a:spcBef>
                  <a:spcPct val="0"/>
                </a:spcBef>
                <a:spcAft>
                  <a:spcPct val="0"/>
                </a:spcAft>
                <a:defRPr>
                  <a:solidFill>
                    <a:schemeClr val="tx1"/>
                  </a:solidFill>
                  <a:latin typeface="Calibri" charset="0"/>
                </a:defRPr>
              </a:lvl6pPr>
              <a:lvl7pPr marL="2971800" indent="-228600" fontAlgn="base">
                <a:spcBef>
                  <a:spcPct val="0"/>
                </a:spcBef>
                <a:spcAft>
                  <a:spcPct val="0"/>
                </a:spcAft>
                <a:defRPr>
                  <a:solidFill>
                    <a:schemeClr val="tx1"/>
                  </a:solidFill>
                  <a:latin typeface="Calibri" charset="0"/>
                </a:defRPr>
              </a:lvl7pPr>
              <a:lvl8pPr marL="3429000" indent="-228600" fontAlgn="base">
                <a:spcBef>
                  <a:spcPct val="0"/>
                </a:spcBef>
                <a:spcAft>
                  <a:spcPct val="0"/>
                </a:spcAft>
                <a:defRPr>
                  <a:solidFill>
                    <a:schemeClr val="tx1"/>
                  </a:solidFill>
                  <a:latin typeface="Calibri" charset="0"/>
                </a:defRPr>
              </a:lvl8pPr>
              <a:lvl9pPr marL="3886200" indent="-228600" fontAlgn="base">
                <a:spcBef>
                  <a:spcPct val="0"/>
                </a:spcBef>
                <a:spcAft>
                  <a:spcPct val="0"/>
                </a:spcAft>
                <a:defRPr>
                  <a:solidFill>
                    <a:schemeClr val="tx1"/>
                  </a:solidFill>
                  <a:latin typeface="Calibri" charset="0"/>
                </a:defRPr>
              </a:lvl9pPr>
            </a:lstStyle>
            <a:p>
              <a:pPr marL="0" marR="0" lvl="0" indent="0" algn="l" defTabSz="457200" rtl="0" eaLnBrk="0" fontAlgn="auto" latinLnBrk="0" hangingPunct="0">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56332" name="Rectangle 9"/>
            <p:cNvSpPr>
              <a:spLocks noChangeArrowheads="1"/>
            </p:cNvSpPr>
            <p:nvPr/>
          </p:nvSpPr>
          <p:spPr bwMode="auto">
            <a:xfrm>
              <a:off x="2976" y="2832"/>
              <a:ext cx="96" cy="96"/>
            </a:xfrm>
            <a:prstGeom prst="rect">
              <a:avLst/>
            </a:prstGeom>
            <a:solidFill>
              <a:srgbClr val="FFFF00"/>
            </a:solidFill>
            <a:ln w="12700">
              <a:solidFill>
                <a:schemeClr val="tx1"/>
              </a:solidFill>
              <a:miter lim="800000"/>
              <a:headEnd/>
              <a:tailEnd/>
            </a:ln>
          </p:spPr>
          <p:txBody>
            <a:bodyPr wrap="none" anchor="ct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fontAlgn="base">
                <a:spcBef>
                  <a:spcPct val="0"/>
                </a:spcBef>
                <a:spcAft>
                  <a:spcPct val="0"/>
                </a:spcAft>
                <a:defRPr>
                  <a:solidFill>
                    <a:schemeClr val="tx1"/>
                  </a:solidFill>
                  <a:latin typeface="Calibri" charset="0"/>
                </a:defRPr>
              </a:lvl6pPr>
              <a:lvl7pPr marL="2971800" indent="-228600" fontAlgn="base">
                <a:spcBef>
                  <a:spcPct val="0"/>
                </a:spcBef>
                <a:spcAft>
                  <a:spcPct val="0"/>
                </a:spcAft>
                <a:defRPr>
                  <a:solidFill>
                    <a:schemeClr val="tx1"/>
                  </a:solidFill>
                  <a:latin typeface="Calibri" charset="0"/>
                </a:defRPr>
              </a:lvl7pPr>
              <a:lvl8pPr marL="3429000" indent="-228600" fontAlgn="base">
                <a:spcBef>
                  <a:spcPct val="0"/>
                </a:spcBef>
                <a:spcAft>
                  <a:spcPct val="0"/>
                </a:spcAft>
                <a:defRPr>
                  <a:solidFill>
                    <a:schemeClr val="tx1"/>
                  </a:solidFill>
                  <a:latin typeface="Calibri" charset="0"/>
                </a:defRPr>
              </a:lvl8pPr>
              <a:lvl9pPr marL="3886200" indent="-228600" fontAlgn="base">
                <a:spcBef>
                  <a:spcPct val="0"/>
                </a:spcBef>
                <a:spcAft>
                  <a:spcPct val="0"/>
                </a:spcAft>
                <a:defRPr>
                  <a:solidFill>
                    <a:schemeClr val="tx1"/>
                  </a:solidFill>
                  <a:latin typeface="Calibri" charset="0"/>
                </a:defRPr>
              </a:lvl9pPr>
            </a:lstStyle>
            <a:p>
              <a:pPr marL="0" marR="0" lvl="0" indent="0" algn="l" defTabSz="457200" rtl="0" eaLnBrk="0" fontAlgn="auto" latinLnBrk="0" hangingPunct="0">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56333" name="Rectangle 10"/>
            <p:cNvSpPr>
              <a:spLocks noChangeArrowheads="1"/>
            </p:cNvSpPr>
            <p:nvPr/>
          </p:nvSpPr>
          <p:spPr bwMode="auto">
            <a:xfrm>
              <a:off x="2400" y="2208"/>
              <a:ext cx="96" cy="720"/>
            </a:xfrm>
            <a:prstGeom prst="rect">
              <a:avLst/>
            </a:prstGeom>
            <a:solidFill>
              <a:srgbClr val="FFFF00"/>
            </a:solidFill>
            <a:ln w="12700">
              <a:solidFill>
                <a:schemeClr val="tx1"/>
              </a:solidFill>
              <a:miter lim="800000"/>
              <a:headEnd/>
              <a:tailEnd/>
            </a:ln>
          </p:spPr>
          <p:txBody>
            <a:bodyPr wrap="none" anchor="ct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fontAlgn="base">
                <a:spcBef>
                  <a:spcPct val="0"/>
                </a:spcBef>
                <a:spcAft>
                  <a:spcPct val="0"/>
                </a:spcAft>
                <a:defRPr>
                  <a:solidFill>
                    <a:schemeClr val="tx1"/>
                  </a:solidFill>
                  <a:latin typeface="Calibri" charset="0"/>
                </a:defRPr>
              </a:lvl6pPr>
              <a:lvl7pPr marL="2971800" indent="-228600" fontAlgn="base">
                <a:spcBef>
                  <a:spcPct val="0"/>
                </a:spcBef>
                <a:spcAft>
                  <a:spcPct val="0"/>
                </a:spcAft>
                <a:defRPr>
                  <a:solidFill>
                    <a:schemeClr val="tx1"/>
                  </a:solidFill>
                  <a:latin typeface="Calibri" charset="0"/>
                </a:defRPr>
              </a:lvl7pPr>
              <a:lvl8pPr marL="3429000" indent="-228600" fontAlgn="base">
                <a:spcBef>
                  <a:spcPct val="0"/>
                </a:spcBef>
                <a:spcAft>
                  <a:spcPct val="0"/>
                </a:spcAft>
                <a:defRPr>
                  <a:solidFill>
                    <a:schemeClr val="tx1"/>
                  </a:solidFill>
                  <a:latin typeface="Calibri" charset="0"/>
                </a:defRPr>
              </a:lvl8pPr>
              <a:lvl9pPr marL="3886200" indent="-228600" fontAlgn="base">
                <a:spcBef>
                  <a:spcPct val="0"/>
                </a:spcBef>
                <a:spcAft>
                  <a:spcPct val="0"/>
                </a:spcAft>
                <a:defRPr>
                  <a:solidFill>
                    <a:schemeClr val="tx1"/>
                  </a:solidFill>
                  <a:latin typeface="Calibri" charset="0"/>
                </a:defRPr>
              </a:lvl9pPr>
            </a:lstStyle>
            <a:p>
              <a:pPr marL="0" marR="0" lvl="0" indent="0" algn="l" defTabSz="457200" rtl="0" eaLnBrk="0" fontAlgn="auto" latinLnBrk="0" hangingPunct="0">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56334" name="Rectangle 11"/>
            <p:cNvSpPr>
              <a:spLocks noChangeArrowheads="1"/>
            </p:cNvSpPr>
            <p:nvPr/>
          </p:nvSpPr>
          <p:spPr bwMode="auto">
            <a:xfrm>
              <a:off x="2688" y="2832"/>
              <a:ext cx="96" cy="96"/>
            </a:xfrm>
            <a:prstGeom prst="rect">
              <a:avLst/>
            </a:prstGeom>
            <a:solidFill>
              <a:srgbClr val="FFFF00"/>
            </a:solidFill>
            <a:ln w="12700">
              <a:solidFill>
                <a:schemeClr val="tx1"/>
              </a:solidFill>
              <a:miter lim="800000"/>
              <a:headEnd/>
              <a:tailEnd/>
            </a:ln>
          </p:spPr>
          <p:txBody>
            <a:bodyPr wrap="none" anchor="ct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fontAlgn="base">
                <a:spcBef>
                  <a:spcPct val="0"/>
                </a:spcBef>
                <a:spcAft>
                  <a:spcPct val="0"/>
                </a:spcAft>
                <a:defRPr>
                  <a:solidFill>
                    <a:schemeClr val="tx1"/>
                  </a:solidFill>
                  <a:latin typeface="Calibri" charset="0"/>
                </a:defRPr>
              </a:lvl6pPr>
              <a:lvl7pPr marL="2971800" indent="-228600" fontAlgn="base">
                <a:spcBef>
                  <a:spcPct val="0"/>
                </a:spcBef>
                <a:spcAft>
                  <a:spcPct val="0"/>
                </a:spcAft>
                <a:defRPr>
                  <a:solidFill>
                    <a:schemeClr val="tx1"/>
                  </a:solidFill>
                  <a:latin typeface="Calibri" charset="0"/>
                </a:defRPr>
              </a:lvl7pPr>
              <a:lvl8pPr marL="3429000" indent="-228600" fontAlgn="base">
                <a:spcBef>
                  <a:spcPct val="0"/>
                </a:spcBef>
                <a:spcAft>
                  <a:spcPct val="0"/>
                </a:spcAft>
                <a:defRPr>
                  <a:solidFill>
                    <a:schemeClr val="tx1"/>
                  </a:solidFill>
                  <a:latin typeface="Calibri" charset="0"/>
                </a:defRPr>
              </a:lvl8pPr>
              <a:lvl9pPr marL="3886200" indent="-228600" fontAlgn="base">
                <a:spcBef>
                  <a:spcPct val="0"/>
                </a:spcBef>
                <a:spcAft>
                  <a:spcPct val="0"/>
                </a:spcAft>
                <a:defRPr>
                  <a:solidFill>
                    <a:schemeClr val="tx1"/>
                  </a:solidFill>
                  <a:latin typeface="Calibri" charset="0"/>
                </a:defRPr>
              </a:lvl9pPr>
            </a:lstStyle>
            <a:p>
              <a:pPr marL="0" marR="0" lvl="0" indent="0" algn="l" defTabSz="457200" rtl="0" eaLnBrk="0" fontAlgn="auto" latinLnBrk="0" hangingPunct="0">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56335" name="Rectangle 12"/>
            <p:cNvSpPr>
              <a:spLocks noChangeArrowheads="1"/>
            </p:cNvSpPr>
            <p:nvPr/>
          </p:nvSpPr>
          <p:spPr bwMode="auto">
            <a:xfrm>
              <a:off x="3408" y="2880"/>
              <a:ext cx="96" cy="48"/>
            </a:xfrm>
            <a:prstGeom prst="rect">
              <a:avLst/>
            </a:prstGeom>
            <a:solidFill>
              <a:srgbClr val="FFFF00"/>
            </a:solidFill>
            <a:ln w="12700">
              <a:solidFill>
                <a:schemeClr val="tx1"/>
              </a:solidFill>
              <a:miter lim="800000"/>
              <a:headEnd/>
              <a:tailEnd/>
            </a:ln>
          </p:spPr>
          <p:txBody>
            <a:bodyPr wrap="none" anchor="ct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fontAlgn="base">
                <a:spcBef>
                  <a:spcPct val="0"/>
                </a:spcBef>
                <a:spcAft>
                  <a:spcPct val="0"/>
                </a:spcAft>
                <a:defRPr>
                  <a:solidFill>
                    <a:schemeClr val="tx1"/>
                  </a:solidFill>
                  <a:latin typeface="Calibri" charset="0"/>
                </a:defRPr>
              </a:lvl6pPr>
              <a:lvl7pPr marL="2971800" indent="-228600" fontAlgn="base">
                <a:spcBef>
                  <a:spcPct val="0"/>
                </a:spcBef>
                <a:spcAft>
                  <a:spcPct val="0"/>
                </a:spcAft>
                <a:defRPr>
                  <a:solidFill>
                    <a:schemeClr val="tx1"/>
                  </a:solidFill>
                  <a:latin typeface="Calibri" charset="0"/>
                </a:defRPr>
              </a:lvl7pPr>
              <a:lvl8pPr marL="3429000" indent="-228600" fontAlgn="base">
                <a:spcBef>
                  <a:spcPct val="0"/>
                </a:spcBef>
                <a:spcAft>
                  <a:spcPct val="0"/>
                </a:spcAft>
                <a:defRPr>
                  <a:solidFill>
                    <a:schemeClr val="tx1"/>
                  </a:solidFill>
                  <a:latin typeface="Calibri" charset="0"/>
                </a:defRPr>
              </a:lvl8pPr>
              <a:lvl9pPr marL="3886200" indent="-228600" fontAlgn="base">
                <a:spcBef>
                  <a:spcPct val="0"/>
                </a:spcBef>
                <a:spcAft>
                  <a:spcPct val="0"/>
                </a:spcAft>
                <a:defRPr>
                  <a:solidFill>
                    <a:schemeClr val="tx1"/>
                  </a:solidFill>
                  <a:latin typeface="Calibri" charset="0"/>
                </a:defRPr>
              </a:lvl9pPr>
            </a:lstStyle>
            <a:p>
              <a:pPr marL="0" marR="0" lvl="0" indent="0" algn="l" defTabSz="457200" rtl="0" eaLnBrk="0" fontAlgn="auto" latinLnBrk="0" hangingPunct="0">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56336" name="Rectangle 13"/>
            <p:cNvSpPr>
              <a:spLocks noChangeArrowheads="1"/>
            </p:cNvSpPr>
            <p:nvPr/>
          </p:nvSpPr>
          <p:spPr bwMode="auto">
            <a:xfrm>
              <a:off x="960" y="2809"/>
              <a:ext cx="96" cy="96"/>
            </a:xfrm>
            <a:prstGeom prst="rect">
              <a:avLst/>
            </a:prstGeom>
            <a:solidFill>
              <a:srgbClr val="B1EBA3"/>
            </a:solidFill>
            <a:ln w="12700">
              <a:solidFill>
                <a:srgbClr val="5D483D"/>
              </a:solidFill>
              <a:miter lim="800000"/>
              <a:headEnd/>
              <a:tailEnd/>
            </a:ln>
          </p:spPr>
          <p:txBody>
            <a:bodyPr wrap="none" anchor="ct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fontAlgn="base">
                <a:spcBef>
                  <a:spcPct val="0"/>
                </a:spcBef>
                <a:spcAft>
                  <a:spcPct val="0"/>
                </a:spcAft>
                <a:defRPr>
                  <a:solidFill>
                    <a:schemeClr val="tx1"/>
                  </a:solidFill>
                  <a:latin typeface="Calibri" charset="0"/>
                </a:defRPr>
              </a:lvl6pPr>
              <a:lvl7pPr marL="2971800" indent="-228600" fontAlgn="base">
                <a:spcBef>
                  <a:spcPct val="0"/>
                </a:spcBef>
                <a:spcAft>
                  <a:spcPct val="0"/>
                </a:spcAft>
                <a:defRPr>
                  <a:solidFill>
                    <a:schemeClr val="tx1"/>
                  </a:solidFill>
                  <a:latin typeface="Calibri" charset="0"/>
                </a:defRPr>
              </a:lvl7pPr>
              <a:lvl8pPr marL="3429000" indent="-228600" fontAlgn="base">
                <a:spcBef>
                  <a:spcPct val="0"/>
                </a:spcBef>
                <a:spcAft>
                  <a:spcPct val="0"/>
                </a:spcAft>
                <a:defRPr>
                  <a:solidFill>
                    <a:schemeClr val="tx1"/>
                  </a:solidFill>
                  <a:latin typeface="Calibri" charset="0"/>
                </a:defRPr>
              </a:lvl8pPr>
              <a:lvl9pPr marL="3886200" indent="-228600" fontAlgn="base">
                <a:spcBef>
                  <a:spcPct val="0"/>
                </a:spcBef>
                <a:spcAft>
                  <a:spcPct val="0"/>
                </a:spcAft>
                <a:defRPr>
                  <a:solidFill>
                    <a:schemeClr val="tx1"/>
                  </a:solidFill>
                  <a:latin typeface="Calibri" charset="0"/>
                </a:defRPr>
              </a:lvl9pPr>
            </a:lstStyle>
            <a:p>
              <a:pPr marL="0" marR="0" lvl="0" indent="0" algn="l" defTabSz="457200" rtl="0" eaLnBrk="0" fontAlgn="auto" latinLnBrk="0" hangingPunct="0">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56337" name="Rectangle 14"/>
            <p:cNvSpPr>
              <a:spLocks noChangeArrowheads="1"/>
            </p:cNvSpPr>
            <p:nvPr/>
          </p:nvSpPr>
          <p:spPr bwMode="auto">
            <a:xfrm>
              <a:off x="384" y="2809"/>
              <a:ext cx="96" cy="96"/>
            </a:xfrm>
            <a:prstGeom prst="rect">
              <a:avLst/>
            </a:prstGeom>
            <a:solidFill>
              <a:srgbClr val="B1EBA3"/>
            </a:solidFill>
            <a:ln w="12700">
              <a:solidFill>
                <a:srgbClr val="5D483D"/>
              </a:solidFill>
              <a:miter lim="800000"/>
              <a:headEnd/>
              <a:tailEnd/>
            </a:ln>
          </p:spPr>
          <p:txBody>
            <a:bodyPr wrap="none" anchor="ct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fontAlgn="base">
                <a:spcBef>
                  <a:spcPct val="0"/>
                </a:spcBef>
                <a:spcAft>
                  <a:spcPct val="0"/>
                </a:spcAft>
                <a:defRPr>
                  <a:solidFill>
                    <a:schemeClr val="tx1"/>
                  </a:solidFill>
                  <a:latin typeface="Calibri" charset="0"/>
                </a:defRPr>
              </a:lvl6pPr>
              <a:lvl7pPr marL="2971800" indent="-228600" fontAlgn="base">
                <a:spcBef>
                  <a:spcPct val="0"/>
                </a:spcBef>
                <a:spcAft>
                  <a:spcPct val="0"/>
                </a:spcAft>
                <a:defRPr>
                  <a:solidFill>
                    <a:schemeClr val="tx1"/>
                  </a:solidFill>
                  <a:latin typeface="Calibri" charset="0"/>
                </a:defRPr>
              </a:lvl7pPr>
              <a:lvl8pPr marL="3429000" indent="-228600" fontAlgn="base">
                <a:spcBef>
                  <a:spcPct val="0"/>
                </a:spcBef>
                <a:spcAft>
                  <a:spcPct val="0"/>
                </a:spcAft>
                <a:defRPr>
                  <a:solidFill>
                    <a:schemeClr val="tx1"/>
                  </a:solidFill>
                  <a:latin typeface="Calibri" charset="0"/>
                </a:defRPr>
              </a:lvl8pPr>
              <a:lvl9pPr marL="3886200" indent="-228600" fontAlgn="base">
                <a:spcBef>
                  <a:spcPct val="0"/>
                </a:spcBef>
                <a:spcAft>
                  <a:spcPct val="0"/>
                </a:spcAft>
                <a:defRPr>
                  <a:solidFill>
                    <a:schemeClr val="tx1"/>
                  </a:solidFill>
                  <a:latin typeface="Calibri" charset="0"/>
                </a:defRPr>
              </a:lvl9pPr>
            </a:lstStyle>
            <a:p>
              <a:pPr marL="0" marR="0" lvl="0" indent="0" algn="l" defTabSz="457200" rtl="0" eaLnBrk="0" fontAlgn="auto" latinLnBrk="0" hangingPunct="0">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56338" name="Rectangle 15"/>
            <p:cNvSpPr>
              <a:spLocks noChangeArrowheads="1"/>
            </p:cNvSpPr>
            <p:nvPr/>
          </p:nvSpPr>
          <p:spPr bwMode="auto">
            <a:xfrm>
              <a:off x="672" y="1897"/>
              <a:ext cx="96" cy="1008"/>
            </a:xfrm>
            <a:prstGeom prst="rect">
              <a:avLst/>
            </a:prstGeom>
            <a:solidFill>
              <a:srgbClr val="B1EBA3"/>
            </a:solidFill>
            <a:ln w="12700">
              <a:solidFill>
                <a:srgbClr val="5D483D"/>
              </a:solidFill>
              <a:miter lim="800000"/>
              <a:headEnd/>
              <a:tailEnd/>
            </a:ln>
          </p:spPr>
          <p:txBody>
            <a:bodyPr wrap="none" anchor="ct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fontAlgn="base">
                <a:spcBef>
                  <a:spcPct val="0"/>
                </a:spcBef>
                <a:spcAft>
                  <a:spcPct val="0"/>
                </a:spcAft>
                <a:defRPr>
                  <a:solidFill>
                    <a:schemeClr val="tx1"/>
                  </a:solidFill>
                  <a:latin typeface="Calibri" charset="0"/>
                </a:defRPr>
              </a:lvl6pPr>
              <a:lvl7pPr marL="2971800" indent="-228600" fontAlgn="base">
                <a:spcBef>
                  <a:spcPct val="0"/>
                </a:spcBef>
                <a:spcAft>
                  <a:spcPct val="0"/>
                </a:spcAft>
                <a:defRPr>
                  <a:solidFill>
                    <a:schemeClr val="tx1"/>
                  </a:solidFill>
                  <a:latin typeface="Calibri" charset="0"/>
                </a:defRPr>
              </a:lvl7pPr>
              <a:lvl8pPr marL="3429000" indent="-228600" fontAlgn="base">
                <a:spcBef>
                  <a:spcPct val="0"/>
                </a:spcBef>
                <a:spcAft>
                  <a:spcPct val="0"/>
                </a:spcAft>
                <a:defRPr>
                  <a:solidFill>
                    <a:schemeClr val="tx1"/>
                  </a:solidFill>
                  <a:latin typeface="Calibri" charset="0"/>
                </a:defRPr>
              </a:lvl8pPr>
              <a:lvl9pPr marL="3886200" indent="-228600" fontAlgn="base">
                <a:spcBef>
                  <a:spcPct val="0"/>
                </a:spcBef>
                <a:spcAft>
                  <a:spcPct val="0"/>
                </a:spcAft>
                <a:defRPr>
                  <a:solidFill>
                    <a:schemeClr val="tx1"/>
                  </a:solidFill>
                  <a:latin typeface="Calibri" charset="0"/>
                </a:defRPr>
              </a:lvl9pPr>
            </a:lstStyle>
            <a:p>
              <a:pPr marL="0" marR="0" lvl="0" indent="0" algn="l" defTabSz="457200" rtl="0" eaLnBrk="0" fontAlgn="auto" latinLnBrk="0" hangingPunct="0">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56339" name="Rectangle 16"/>
            <p:cNvSpPr>
              <a:spLocks noChangeArrowheads="1"/>
            </p:cNvSpPr>
            <p:nvPr/>
          </p:nvSpPr>
          <p:spPr bwMode="auto">
            <a:xfrm>
              <a:off x="1392" y="2185"/>
              <a:ext cx="96" cy="720"/>
            </a:xfrm>
            <a:prstGeom prst="rect">
              <a:avLst/>
            </a:prstGeom>
            <a:solidFill>
              <a:srgbClr val="B1EBA3"/>
            </a:solidFill>
            <a:ln w="12700">
              <a:solidFill>
                <a:srgbClr val="5D483D"/>
              </a:solidFill>
              <a:miter lim="800000"/>
              <a:headEnd/>
              <a:tailEnd/>
            </a:ln>
          </p:spPr>
          <p:txBody>
            <a:bodyPr wrap="none" anchor="ct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fontAlgn="base">
                <a:spcBef>
                  <a:spcPct val="0"/>
                </a:spcBef>
                <a:spcAft>
                  <a:spcPct val="0"/>
                </a:spcAft>
                <a:defRPr>
                  <a:solidFill>
                    <a:schemeClr val="tx1"/>
                  </a:solidFill>
                  <a:latin typeface="Calibri" charset="0"/>
                </a:defRPr>
              </a:lvl6pPr>
              <a:lvl7pPr marL="2971800" indent="-228600" fontAlgn="base">
                <a:spcBef>
                  <a:spcPct val="0"/>
                </a:spcBef>
                <a:spcAft>
                  <a:spcPct val="0"/>
                </a:spcAft>
                <a:defRPr>
                  <a:solidFill>
                    <a:schemeClr val="tx1"/>
                  </a:solidFill>
                  <a:latin typeface="Calibri" charset="0"/>
                </a:defRPr>
              </a:lvl7pPr>
              <a:lvl8pPr marL="3429000" indent="-228600" fontAlgn="base">
                <a:spcBef>
                  <a:spcPct val="0"/>
                </a:spcBef>
                <a:spcAft>
                  <a:spcPct val="0"/>
                </a:spcAft>
                <a:defRPr>
                  <a:solidFill>
                    <a:schemeClr val="tx1"/>
                  </a:solidFill>
                  <a:latin typeface="Calibri" charset="0"/>
                </a:defRPr>
              </a:lvl8pPr>
              <a:lvl9pPr marL="3886200" indent="-228600" fontAlgn="base">
                <a:spcBef>
                  <a:spcPct val="0"/>
                </a:spcBef>
                <a:spcAft>
                  <a:spcPct val="0"/>
                </a:spcAft>
                <a:defRPr>
                  <a:solidFill>
                    <a:schemeClr val="tx1"/>
                  </a:solidFill>
                  <a:latin typeface="Calibri" charset="0"/>
                </a:defRPr>
              </a:lvl9pPr>
            </a:lstStyle>
            <a:p>
              <a:pPr marL="0" marR="0" lvl="0" indent="0" algn="l" defTabSz="457200" rtl="0" eaLnBrk="0" fontAlgn="auto" latinLnBrk="0" hangingPunct="0">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56340" name="Line 17"/>
            <p:cNvSpPr>
              <a:spLocks noChangeShapeType="1"/>
            </p:cNvSpPr>
            <p:nvPr/>
          </p:nvSpPr>
          <p:spPr bwMode="auto">
            <a:xfrm>
              <a:off x="144" y="2905"/>
              <a:ext cx="1584" cy="0"/>
            </a:xfrm>
            <a:prstGeom prst="line">
              <a:avLst/>
            </a:prstGeom>
            <a:noFill/>
            <a:ln w="38100">
              <a:solidFill>
                <a:schemeClr val="tx1"/>
              </a:solidFill>
              <a:round/>
              <a:headEnd/>
              <a:tailEnd type="triangle" w="lg" len="med"/>
            </a:ln>
            <a:extLst>
              <a:ext uri="{909E8E84-426E-40DD-AFC4-6F175D3DCCD1}">
                <a14:hiddenFill xmlns:a14="http://schemas.microsoft.com/office/drawing/2010/main">
                  <a:noFill/>
                </a14:hiddenFill>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56341" name="Line 18"/>
            <p:cNvSpPr>
              <a:spLocks noChangeShapeType="1"/>
            </p:cNvSpPr>
            <p:nvPr/>
          </p:nvSpPr>
          <p:spPr bwMode="auto">
            <a:xfrm flipV="1">
              <a:off x="144" y="1801"/>
              <a:ext cx="0" cy="1104"/>
            </a:xfrm>
            <a:prstGeom prst="line">
              <a:avLst/>
            </a:prstGeom>
            <a:noFill/>
            <a:ln w="38100">
              <a:solidFill>
                <a:schemeClr val="tx1"/>
              </a:solidFill>
              <a:round/>
              <a:headEnd/>
              <a:tailEnd type="triangle" w="lg" len="med"/>
            </a:ln>
            <a:extLst>
              <a:ext uri="{909E8E84-426E-40DD-AFC4-6F175D3DCCD1}">
                <a14:hiddenFill xmlns:a14="http://schemas.microsoft.com/office/drawing/2010/main">
                  <a:noFill/>
                </a14:hiddenFill>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pic>
          <p:nvPicPr>
            <p:cNvPr id="56342" name="Picture 19" descr="ermine"/>
            <p:cNvPicPr>
              <a:picLocks noChangeAspect="1" noChangeArrowheads="1"/>
            </p:cNvPicPr>
            <p:nvPr/>
          </p:nvPicPr>
          <p:blipFill>
            <a:blip r:embed="rId3" cstate="print">
              <a:extLst>
                <a:ext uri="{28A0092B-C50C-407E-A947-70E740481C1C}">
                  <a14:useLocalDpi xmlns:a14="http://schemas.microsoft.com/office/drawing/2010/main" val="0"/>
                </a:ext>
              </a:extLst>
            </a:blip>
            <a:srcRect l="50569" t="17148" r="37727" b="76851"/>
            <a:stretch>
              <a:fillRect/>
            </a:stretch>
          </p:blipFill>
          <p:spPr bwMode="auto">
            <a:xfrm>
              <a:off x="1296" y="2963"/>
              <a:ext cx="240" cy="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343" name="Picture 20" descr="bicycle"/>
            <p:cNvPicPr>
              <a:picLocks noChangeAspect="1" noChangeArrowheads="1"/>
            </p:cNvPicPr>
            <p:nvPr/>
          </p:nvPicPr>
          <p:blipFill>
            <a:blip r:embed="rId4" cstate="print">
              <a:extLst>
                <a:ext uri="{28A0092B-C50C-407E-A947-70E740481C1C}">
                  <a14:useLocalDpi xmlns:a14="http://schemas.microsoft.com/office/drawing/2010/main" val="0"/>
                </a:ext>
              </a:extLst>
            </a:blip>
            <a:srcRect l="20000" r="55000" b="54236"/>
            <a:stretch>
              <a:fillRect/>
            </a:stretch>
          </p:blipFill>
          <p:spPr bwMode="auto">
            <a:xfrm>
              <a:off x="288" y="2953"/>
              <a:ext cx="197" cy="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344" name="Picture 21" descr="ermine"/>
            <p:cNvPicPr>
              <a:picLocks noChangeAspect="1" noChangeArrowheads="1"/>
            </p:cNvPicPr>
            <p:nvPr/>
          </p:nvPicPr>
          <p:blipFill>
            <a:blip r:embed="rId3" cstate="print">
              <a:extLst>
                <a:ext uri="{28A0092B-C50C-407E-A947-70E740481C1C}">
                  <a14:useLocalDpi xmlns:a14="http://schemas.microsoft.com/office/drawing/2010/main" val="0"/>
                </a:ext>
              </a:extLst>
            </a:blip>
            <a:srcRect l="49399" t="22293" r="38898" b="71706"/>
            <a:stretch>
              <a:fillRect/>
            </a:stretch>
          </p:blipFill>
          <p:spPr bwMode="auto">
            <a:xfrm>
              <a:off x="576" y="2953"/>
              <a:ext cx="240" cy="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345" name="Line 22"/>
            <p:cNvSpPr>
              <a:spLocks noChangeShapeType="1"/>
            </p:cNvSpPr>
            <p:nvPr/>
          </p:nvSpPr>
          <p:spPr bwMode="auto">
            <a:xfrm>
              <a:off x="4080" y="2905"/>
              <a:ext cx="1584" cy="0"/>
            </a:xfrm>
            <a:prstGeom prst="line">
              <a:avLst/>
            </a:prstGeom>
            <a:noFill/>
            <a:ln w="38100">
              <a:solidFill>
                <a:schemeClr val="tx1"/>
              </a:solidFill>
              <a:round/>
              <a:headEnd/>
              <a:tailEnd type="triangle" w="lg" len="med"/>
            </a:ln>
            <a:extLst>
              <a:ext uri="{909E8E84-426E-40DD-AFC4-6F175D3DCCD1}">
                <a14:hiddenFill xmlns:a14="http://schemas.microsoft.com/office/drawing/2010/main">
                  <a:noFill/>
                </a14:hiddenFill>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56346" name="Line 23"/>
            <p:cNvSpPr>
              <a:spLocks noChangeShapeType="1"/>
            </p:cNvSpPr>
            <p:nvPr/>
          </p:nvSpPr>
          <p:spPr bwMode="auto">
            <a:xfrm flipV="1">
              <a:off x="4080" y="1801"/>
              <a:ext cx="0" cy="1104"/>
            </a:xfrm>
            <a:prstGeom prst="line">
              <a:avLst/>
            </a:prstGeom>
            <a:noFill/>
            <a:ln w="38100">
              <a:solidFill>
                <a:schemeClr val="tx1"/>
              </a:solidFill>
              <a:round/>
              <a:headEnd/>
              <a:tailEnd type="triangle" w="lg" len="med"/>
            </a:ln>
            <a:extLst>
              <a:ext uri="{909E8E84-426E-40DD-AFC4-6F175D3DCCD1}">
                <a14:hiddenFill xmlns:a14="http://schemas.microsoft.com/office/drawing/2010/main">
                  <a:noFill/>
                </a14:hiddenFill>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56347" name="Line 24"/>
            <p:cNvSpPr>
              <a:spLocks noChangeShapeType="1"/>
            </p:cNvSpPr>
            <p:nvPr/>
          </p:nvSpPr>
          <p:spPr bwMode="auto">
            <a:xfrm>
              <a:off x="2160" y="2928"/>
              <a:ext cx="1584" cy="0"/>
            </a:xfrm>
            <a:prstGeom prst="line">
              <a:avLst/>
            </a:prstGeom>
            <a:noFill/>
            <a:ln w="38100">
              <a:solidFill>
                <a:schemeClr val="tx1"/>
              </a:solidFill>
              <a:round/>
              <a:headEnd/>
              <a:tailEnd type="triangle" w="lg" len="med"/>
            </a:ln>
            <a:extLst>
              <a:ext uri="{909E8E84-426E-40DD-AFC4-6F175D3DCCD1}">
                <a14:hiddenFill xmlns:a14="http://schemas.microsoft.com/office/drawing/2010/main">
                  <a:noFill/>
                </a14:hiddenFill>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56348" name="Line 25"/>
            <p:cNvSpPr>
              <a:spLocks noChangeShapeType="1"/>
            </p:cNvSpPr>
            <p:nvPr/>
          </p:nvSpPr>
          <p:spPr bwMode="auto">
            <a:xfrm flipV="1">
              <a:off x="2160" y="1824"/>
              <a:ext cx="0" cy="1104"/>
            </a:xfrm>
            <a:prstGeom prst="line">
              <a:avLst/>
            </a:prstGeom>
            <a:noFill/>
            <a:ln w="38100">
              <a:solidFill>
                <a:schemeClr val="tx1"/>
              </a:solidFill>
              <a:round/>
              <a:headEnd/>
              <a:tailEnd type="triangle" w="lg" len="med"/>
            </a:ln>
            <a:extLst>
              <a:ext uri="{909E8E84-426E-40DD-AFC4-6F175D3DCCD1}">
                <a14:hiddenFill xmlns:a14="http://schemas.microsoft.com/office/drawing/2010/main">
                  <a:noFill/>
                </a14:hiddenFill>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pic>
          <p:nvPicPr>
            <p:cNvPr id="56349" name="Picture 26" descr="violin"/>
            <p:cNvPicPr>
              <a:picLocks noChangeAspect="1" noChangeArrowheads="1"/>
            </p:cNvPicPr>
            <p:nvPr/>
          </p:nvPicPr>
          <p:blipFill>
            <a:blip r:embed="rId5" cstate="print">
              <a:extLst>
                <a:ext uri="{28A0092B-C50C-407E-A947-70E740481C1C}">
                  <a14:useLocalDpi xmlns:a14="http://schemas.microsoft.com/office/drawing/2010/main" val="0"/>
                </a:ext>
              </a:extLst>
            </a:blip>
            <a:srcRect t="76233"/>
            <a:stretch>
              <a:fillRect/>
            </a:stretch>
          </p:blipFill>
          <p:spPr bwMode="auto">
            <a:xfrm>
              <a:off x="864" y="2976"/>
              <a:ext cx="336"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350" name="Picture 27" descr="ermine"/>
            <p:cNvPicPr>
              <a:picLocks noChangeAspect="1" noChangeArrowheads="1"/>
            </p:cNvPicPr>
            <p:nvPr/>
          </p:nvPicPr>
          <p:blipFill>
            <a:blip r:embed="rId3" cstate="print">
              <a:extLst>
                <a:ext uri="{28A0092B-C50C-407E-A947-70E740481C1C}">
                  <a14:useLocalDpi xmlns:a14="http://schemas.microsoft.com/office/drawing/2010/main" val="0"/>
                </a:ext>
              </a:extLst>
            </a:blip>
            <a:srcRect l="50569" t="17148" r="37727" b="76851"/>
            <a:stretch>
              <a:fillRect/>
            </a:stretch>
          </p:blipFill>
          <p:spPr bwMode="auto">
            <a:xfrm>
              <a:off x="3360" y="2963"/>
              <a:ext cx="240" cy="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351" name="Picture 28" descr="bicycle"/>
            <p:cNvPicPr>
              <a:picLocks noChangeAspect="1" noChangeArrowheads="1"/>
            </p:cNvPicPr>
            <p:nvPr/>
          </p:nvPicPr>
          <p:blipFill>
            <a:blip r:embed="rId4" cstate="print">
              <a:extLst>
                <a:ext uri="{28A0092B-C50C-407E-A947-70E740481C1C}">
                  <a14:useLocalDpi xmlns:a14="http://schemas.microsoft.com/office/drawing/2010/main" val="0"/>
                </a:ext>
              </a:extLst>
            </a:blip>
            <a:srcRect l="20000" r="55000" b="54236"/>
            <a:stretch>
              <a:fillRect/>
            </a:stretch>
          </p:blipFill>
          <p:spPr bwMode="auto">
            <a:xfrm>
              <a:off x="2304" y="2953"/>
              <a:ext cx="197" cy="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352" name="Picture 29" descr="ermine"/>
            <p:cNvPicPr>
              <a:picLocks noChangeAspect="1" noChangeArrowheads="1"/>
            </p:cNvPicPr>
            <p:nvPr/>
          </p:nvPicPr>
          <p:blipFill>
            <a:blip r:embed="rId3" cstate="print">
              <a:extLst>
                <a:ext uri="{28A0092B-C50C-407E-A947-70E740481C1C}">
                  <a14:useLocalDpi xmlns:a14="http://schemas.microsoft.com/office/drawing/2010/main" val="0"/>
                </a:ext>
              </a:extLst>
            </a:blip>
            <a:srcRect l="49399" t="22293" r="38898" b="71706"/>
            <a:stretch>
              <a:fillRect/>
            </a:stretch>
          </p:blipFill>
          <p:spPr bwMode="auto">
            <a:xfrm>
              <a:off x="2592" y="2976"/>
              <a:ext cx="240" cy="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353" name="Picture 30" descr="violin"/>
            <p:cNvPicPr>
              <a:picLocks noChangeAspect="1" noChangeArrowheads="1"/>
            </p:cNvPicPr>
            <p:nvPr/>
          </p:nvPicPr>
          <p:blipFill>
            <a:blip r:embed="rId5" cstate="print">
              <a:extLst>
                <a:ext uri="{28A0092B-C50C-407E-A947-70E740481C1C}">
                  <a14:useLocalDpi xmlns:a14="http://schemas.microsoft.com/office/drawing/2010/main" val="0"/>
                </a:ext>
              </a:extLst>
            </a:blip>
            <a:srcRect t="76233"/>
            <a:stretch>
              <a:fillRect/>
            </a:stretch>
          </p:blipFill>
          <p:spPr bwMode="auto">
            <a:xfrm>
              <a:off x="2832" y="2976"/>
              <a:ext cx="336"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354" name="Picture 31" descr="ermine"/>
            <p:cNvPicPr>
              <a:picLocks noChangeAspect="1" noChangeArrowheads="1"/>
            </p:cNvPicPr>
            <p:nvPr/>
          </p:nvPicPr>
          <p:blipFill>
            <a:blip r:embed="rId3" cstate="print">
              <a:extLst>
                <a:ext uri="{28A0092B-C50C-407E-A947-70E740481C1C}">
                  <a14:useLocalDpi xmlns:a14="http://schemas.microsoft.com/office/drawing/2010/main" val="0"/>
                </a:ext>
              </a:extLst>
            </a:blip>
            <a:srcRect l="50569" t="17148" r="37727" b="76851"/>
            <a:stretch>
              <a:fillRect/>
            </a:stretch>
          </p:blipFill>
          <p:spPr bwMode="auto">
            <a:xfrm>
              <a:off x="5280" y="2963"/>
              <a:ext cx="240" cy="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355" name="Picture 32" descr="bicycle"/>
            <p:cNvPicPr>
              <a:picLocks noChangeAspect="1" noChangeArrowheads="1"/>
            </p:cNvPicPr>
            <p:nvPr/>
          </p:nvPicPr>
          <p:blipFill>
            <a:blip r:embed="rId4" cstate="print">
              <a:extLst>
                <a:ext uri="{28A0092B-C50C-407E-A947-70E740481C1C}">
                  <a14:useLocalDpi xmlns:a14="http://schemas.microsoft.com/office/drawing/2010/main" val="0"/>
                </a:ext>
              </a:extLst>
            </a:blip>
            <a:srcRect l="20000" r="55000" b="54236"/>
            <a:stretch>
              <a:fillRect/>
            </a:stretch>
          </p:blipFill>
          <p:spPr bwMode="auto">
            <a:xfrm>
              <a:off x="4224" y="2953"/>
              <a:ext cx="197" cy="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356" name="Picture 33" descr="ermine"/>
            <p:cNvPicPr>
              <a:picLocks noChangeAspect="1" noChangeArrowheads="1"/>
            </p:cNvPicPr>
            <p:nvPr/>
          </p:nvPicPr>
          <p:blipFill>
            <a:blip r:embed="rId3" cstate="print">
              <a:extLst>
                <a:ext uri="{28A0092B-C50C-407E-A947-70E740481C1C}">
                  <a14:useLocalDpi xmlns:a14="http://schemas.microsoft.com/office/drawing/2010/main" val="0"/>
                </a:ext>
              </a:extLst>
            </a:blip>
            <a:srcRect l="49399" t="22293" r="38898" b="71706"/>
            <a:stretch>
              <a:fillRect/>
            </a:stretch>
          </p:blipFill>
          <p:spPr bwMode="auto">
            <a:xfrm>
              <a:off x="4560" y="2953"/>
              <a:ext cx="240" cy="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357" name="Picture 34" descr="violin"/>
            <p:cNvPicPr>
              <a:picLocks noChangeAspect="1" noChangeArrowheads="1"/>
            </p:cNvPicPr>
            <p:nvPr/>
          </p:nvPicPr>
          <p:blipFill>
            <a:blip r:embed="rId5" cstate="print">
              <a:extLst>
                <a:ext uri="{28A0092B-C50C-407E-A947-70E740481C1C}">
                  <a14:useLocalDpi xmlns:a14="http://schemas.microsoft.com/office/drawing/2010/main" val="0"/>
                </a:ext>
              </a:extLst>
            </a:blip>
            <a:srcRect t="76233"/>
            <a:stretch>
              <a:fillRect/>
            </a:stretch>
          </p:blipFill>
          <p:spPr bwMode="auto">
            <a:xfrm>
              <a:off x="4848" y="2976"/>
              <a:ext cx="336"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35" name="Picture 54" descr="DaVinci_face_only"/>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79079" y="3463516"/>
            <a:ext cx="581025" cy="719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 name="Picture 55" descr="bicycle"/>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554542" y="3432314"/>
            <a:ext cx="990600" cy="59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56" descr="violin"/>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2301100">
            <a:off x="7280127" y="3027949"/>
            <a:ext cx="384175" cy="917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9815797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fade">
                                      <p:cBhvr>
                                        <p:cTn id="10" dur="500"/>
                                        <p:tgtEl>
                                          <p:spTgt spid="35"/>
                                        </p:tgtEl>
                                      </p:cBhvr>
                                    </p:animEffect>
                                  </p:childTnLst>
                                </p:cTn>
                              </p:par>
                              <p:par>
                                <p:cTn id="11" presetID="10" presetClass="entr" presetSubtype="0" fill="hold" nodeType="withEffect">
                                  <p:stCondLst>
                                    <p:cond delay="0"/>
                                  </p:stCondLst>
                                  <p:childTnLst>
                                    <p:set>
                                      <p:cBhvr>
                                        <p:cTn id="12" dur="1" fill="hold">
                                          <p:stCondLst>
                                            <p:cond delay="0"/>
                                          </p:stCondLst>
                                        </p:cTn>
                                        <p:tgtEl>
                                          <p:spTgt spid="36"/>
                                        </p:tgtEl>
                                        <p:attrNameLst>
                                          <p:attrName>style.visibility</p:attrName>
                                        </p:attrNameLst>
                                      </p:cBhvr>
                                      <p:to>
                                        <p:strVal val="visible"/>
                                      </p:to>
                                    </p:set>
                                    <p:animEffect transition="in" filter="fade">
                                      <p:cBhvr>
                                        <p:cTn id="13" dur="500"/>
                                        <p:tgtEl>
                                          <p:spTgt spid="36"/>
                                        </p:tgtEl>
                                      </p:cBhvr>
                                    </p:animEffect>
                                  </p:childTnLst>
                                </p:cTn>
                              </p:par>
                              <p:par>
                                <p:cTn id="14" presetID="10" presetClass="entr" presetSubtype="0" fill="hold" nodeType="withEffect">
                                  <p:stCondLst>
                                    <p:cond delay="0"/>
                                  </p:stCondLst>
                                  <p:childTnLst>
                                    <p:set>
                                      <p:cBhvr>
                                        <p:cTn id="15" dur="1" fill="hold">
                                          <p:stCondLst>
                                            <p:cond delay="0"/>
                                          </p:stCondLst>
                                        </p:cTn>
                                        <p:tgtEl>
                                          <p:spTgt spid="37"/>
                                        </p:tgtEl>
                                        <p:attrNameLst>
                                          <p:attrName>style.visibility</p:attrName>
                                        </p:attrNameLst>
                                      </p:cBhvr>
                                      <p:to>
                                        <p:strVal val="visible"/>
                                      </p:to>
                                    </p:set>
                                    <p:animEffect transition="in" filter="fade">
                                      <p:cBhvr>
                                        <p:cTn id="16"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p:txBody>
          <a:bodyPr>
            <a:normAutofit/>
          </a:bodyPr>
          <a:lstStyle/>
          <a:p>
            <a:r>
              <a:rPr lang="fr-FR" sz="3000"/>
              <a:t>References</a:t>
            </a:r>
            <a:endParaRPr lang="en-US" sz="3000" dirty="0"/>
          </a:p>
        </p:txBody>
      </p:sp>
      <p:sp>
        <p:nvSpPr>
          <p:cNvPr id="3" name="Content Placeholder 2">
            <a:extLst>
              <a:ext uri="{FF2B5EF4-FFF2-40B4-BE49-F238E27FC236}">
                <a16:creationId xmlns:a16="http://schemas.microsoft.com/office/drawing/2014/main" id="{83E8E881-5003-4AA6-B40B-0ACBE582340F}"/>
              </a:ext>
            </a:extLst>
          </p:cNvPr>
          <p:cNvSpPr>
            <a:spLocks noGrp="1"/>
          </p:cNvSpPr>
          <p:nvPr>
            <p:ph idx="1"/>
          </p:nvPr>
        </p:nvSpPr>
        <p:spPr/>
        <p:txBody>
          <a:bodyPr>
            <a:normAutofit fontScale="92500" lnSpcReduction="20000"/>
          </a:bodyPr>
          <a:lstStyle/>
          <a:p>
            <a:pPr>
              <a:lnSpc>
                <a:spcPct val="120000"/>
              </a:lnSpc>
            </a:pPr>
            <a:r>
              <a:rPr lang="en-US" sz="1400"/>
              <a:t>CVIP tool to </a:t>
            </a:r>
            <a:r>
              <a:rPr lang="en-GB" sz="1400"/>
              <a:t>explore the power of computer processing of digital images: Many methods in image processing and computer vision have been implemented</a:t>
            </a:r>
            <a:endParaRPr lang="en-US" sz="1400"/>
          </a:p>
          <a:p>
            <a:pPr lvl="1">
              <a:lnSpc>
                <a:spcPct val="120000"/>
              </a:lnSpc>
            </a:pPr>
            <a:r>
              <a:rPr lang="en-US" sz="1400">
                <a:hlinkClick r:id="rId3"/>
              </a:rPr>
              <a:t>https://cviptools.ece.siue.edu/</a:t>
            </a:r>
            <a:endParaRPr lang="en-US" sz="1400"/>
          </a:p>
          <a:p>
            <a:pPr>
              <a:lnSpc>
                <a:spcPct val="120000"/>
              </a:lnSpc>
            </a:pPr>
            <a:r>
              <a:rPr lang="en-US" sz="1400"/>
              <a:t>Library: OpenCV, with C/C++, Python and Java interfaces. </a:t>
            </a:r>
            <a:r>
              <a:rPr lang="en-GB" sz="1400"/>
              <a:t>OpenCV was designed for computational efficiency and with a strong focus on real-time application</a:t>
            </a:r>
            <a:r>
              <a:rPr lang="en-US" sz="1400"/>
              <a:t>: </a:t>
            </a:r>
            <a:r>
              <a:rPr lang="en-US" sz="1400">
                <a:hlinkClick r:id="rId4">
                  <a:extLst>
                    <a:ext uri="{A12FA001-AC4F-418D-AE19-62706E023703}">
                      <ahyp:hlinkClr xmlns:ahyp="http://schemas.microsoft.com/office/drawing/2018/hyperlinkcolor" val="tx"/>
                    </a:ext>
                  </a:extLst>
                </a:hlinkClick>
              </a:rPr>
              <a:t>https://opencv.org/</a:t>
            </a:r>
            <a:r>
              <a:rPr lang="en-US" sz="1400"/>
              <a:t>   </a:t>
            </a:r>
          </a:p>
          <a:p>
            <a:pPr>
              <a:lnSpc>
                <a:spcPct val="120000"/>
              </a:lnSpc>
            </a:pPr>
            <a:r>
              <a:rPr lang="en-US" sz="1400"/>
              <a:t>Books:</a:t>
            </a:r>
          </a:p>
          <a:p>
            <a:pPr lvl="1">
              <a:lnSpc>
                <a:spcPct val="120000"/>
              </a:lnSpc>
            </a:pPr>
            <a:r>
              <a:rPr lang="en-US" sz="1400"/>
              <a:t>Rafael C. Gonzalez, Richard Eugene Woods, Digital Image Processing, 2nd edition, Prentice-Hall, 2002: Chap 3 (spatial operators), 6 (Color spaces)</a:t>
            </a:r>
          </a:p>
          <a:p>
            <a:pPr lvl="1">
              <a:lnSpc>
                <a:spcPct val="120000"/>
              </a:lnSpc>
            </a:pPr>
            <a:r>
              <a:rPr lang="en-US" sz="1400"/>
              <a:t>Richard Szeliski, Computer Vision: Algorithms and Applications, Springer, 2010. </a:t>
            </a:r>
            <a:r>
              <a:rPr lang="en-US" sz="1400">
                <a:hlinkClick r:id="rId5"/>
              </a:rPr>
              <a:t>http://szeliski.org/Book/</a:t>
            </a:r>
            <a:endParaRPr lang="en-US" sz="1400"/>
          </a:p>
          <a:p>
            <a:pPr>
              <a:lnSpc>
                <a:spcPct val="120000"/>
              </a:lnSpc>
            </a:pPr>
            <a:r>
              <a:rPr lang="en-US" sz="1400"/>
              <a:t>Articles:</a:t>
            </a:r>
          </a:p>
          <a:p>
            <a:pPr lvl="1">
              <a:lnSpc>
                <a:spcPct val="120000"/>
              </a:lnSpc>
            </a:pPr>
            <a:r>
              <a:rPr lang="en-US" sz="1400"/>
              <a:t>SIFT (DoG detector and SIFT descriptor): </a:t>
            </a:r>
            <a:r>
              <a:rPr lang="en-US" sz="1400">
                <a:hlinkClick r:id="rId6"/>
              </a:rPr>
              <a:t>https://www.cs.ubc.ca/~lowe/keypoints/</a:t>
            </a:r>
            <a:r>
              <a:rPr lang="en-US" sz="1400"/>
              <a:t> </a:t>
            </a:r>
          </a:p>
          <a:p>
            <a:pPr lvl="1">
              <a:lnSpc>
                <a:spcPct val="120000"/>
              </a:lnSpc>
            </a:pPr>
            <a:r>
              <a:rPr lang="en-US" sz="1400"/>
              <a:t>SURF: Herbert Bay, Andreas Ess, Tinne Tuytelaars, and Luc Van Gool, "</a:t>
            </a:r>
            <a:r>
              <a:rPr lang="en-US" sz="1400">
                <a:hlinkClick r:id="rId7"/>
              </a:rPr>
              <a:t>Speeded Up Robust Features</a:t>
            </a:r>
            <a:r>
              <a:rPr lang="en-US" sz="1400"/>
              <a:t>", ETH Zurich, Katholieke Universiteit Leuven</a:t>
            </a:r>
          </a:p>
          <a:p>
            <a:pPr lvl="1">
              <a:lnSpc>
                <a:spcPct val="120000"/>
              </a:lnSpc>
            </a:pPr>
            <a:r>
              <a:rPr lang="en-US" sz="1400"/>
              <a:t>GLOH: </a:t>
            </a:r>
            <a:r>
              <a:rPr lang="en-US" sz="1400">
                <a:hlinkClick r:id="rId8"/>
              </a:rPr>
              <a:t>Krystian Mikolajczyk and Cordelia Schmid "A performance evaluation of local descriptors", IEEE Transactions on Pattern Analysis and Machine Intelligence, 10, 27, pp 1615--1630, 2005.</a:t>
            </a:r>
            <a:endParaRPr lang="en-US" sz="1400"/>
          </a:p>
          <a:p>
            <a:pPr lvl="1">
              <a:lnSpc>
                <a:spcPct val="120000"/>
              </a:lnSpc>
            </a:pPr>
            <a:r>
              <a:rPr lang="en-US" sz="1400"/>
              <a:t>PHOG: </a:t>
            </a:r>
            <a:r>
              <a:rPr lang="en-US" sz="1400">
                <a:hlinkClick r:id="rId9"/>
              </a:rPr>
              <a:t>http://www.robots.ox.ac.uk/~vgg/research/caltech/phog.html</a:t>
            </a:r>
            <a:r>
              <a:rPr lang="en-US" sz="1400"/>
              <a:t> </a:t>
            </a:r>
          </a:p>
          <a:p>
            <a:pPr>
              <a:lnSpc>
                <a:spcPct val="120000"/>
              </a:lnSpc>
            </a:pPr>
            <a:r>
              <a:rPr lang="en-US" sz="1400">
                <a:hlinkClick r:id="rId10"/>
              </a:rPr>
              <a:t>https://www.learnopencv.com/</a:t>
            </a:r>
            <a:r>
              <a:rPr lang="en-US" sz="1400"/>
              <a:t> : many examples with code in C++/ Python and clear explanation</a:t>
            </a:r>
          </a:p>
        </p:txBody>
      </p:sp>
      <p:sp>
        <p:nvSpPr>
          <p:cNvPr id="4" name="Slide Number Placeholder 3">
            <a:extLst>
              <a:ext uri="{FF2B5EF4-FFF2-40B4-BE49-F238E27FC236}">
                <a16:creationId xmlns:a16="http://schemas.microsoft.com/office/drawing/2014/main" id="{CD87F52B-9F2E-164B-A332-E18E642B043F}"/>
              </a:ext>
            </a:extLst>
          </p:cNvPr>
          <p:cNvSpPr>
            <a:spLocks noGrp="1"/>
          </p:cNvSpPr>
          <p:nvPr>
            <p:ph type="sldNum" sz="quarter" idx="12"/>
          </p:nvPr>
        </p:nvSpPr>
        <p:spPr/>
        <p:txBody>
          <a:bodyPr/>
          <a:lstStyle/>
          <a:p>
            <a:fld id="{62D56ECA-4C16-4208-B374-27591EF545A3}" type="slidenum">
              <a:rPr lang="en-US" smtClean="0"/>
              <a:pPr/>
              <a:t>92</a:t>
            </a:fld>
            <a:endParaRPr lang="en-US"/>
          </a:p>
        </p:txBody>
      </p:sp>
      <p:cxnSp>
        <p:nvCxnSpPr>
          <p:cNvPr id="7" name="Straight Connector 6"/>
          <p:cNvCxnSpPr/>
          <p:nvPr/>
        </p:nvCxnSpPr>
        <p:spPr>
          <a:xfrm>
            <a:off x="568680" y="1219200"/>
            <a:ext cx="8305800" cy="0"/>
          </a:xfrm>
          <a:prstGeom prst="line">
            <a:avLst/>
          </a:prstGeom>
        </p:spPr>
        <p:style>
          <a:lnRef idx="2">
            <a:schemeClr val="accent1"/>
          </a:lnRef>
          <a:fillRef idx="0">
            <a:schemeClr val="accent1"/>
          </a:fillRef>
          <a:effectRef idx="1">
            <a:schemeClr val="accent1"/>
          </a:effectRef>
          <a:fontRef idx="minor">
            <a:schemeClr val="tx1"/>
          </a:fontRef>
        </p:style>
      </p:cxnSp>
      <p:sp>
        <p:nvSpPr>
          <p:cNvPr id="8" name="Rectangle 2">
            <a:extLst>
              <a:ext uri="{FF2B5EF4-FFF2-40B4-BE49-F238E27FC236}">
                <a16:creationId xmlns:a16="http://schemas.microsoft.com/office/drawing/2014/main" id="{87BF5393-3915-4A33-8C66-C36C1802C84E}"/>
              </a:ext>
            </a:extLst>
          </p:cNvPr>
          <p:cNvSpPr txBox="1">
            <a:spLocks/>
          </p:cNvSpPr>
          <p:nvPr/>
        </p:nvSpPr>
        <p:spPr>
          <a:xfrm>
            <a:off x="637684" y="1371600"/>
            <a:ext cx="8451955" cy="4937960"/>
          </a:xfrm>
          <a:prstGeom prst="rect">
            <a:avLst/>
          </a:prstGeom>
        </p:spPr>
        <p:txBody>
          <a:bodyPr vert="horz" lIns="91440" tIns="45720" rIns="91440" bIns="45720" rtlCol="0">
            <a:normAutofit/>
          </a:bodyPr>
          <a:lstStyle>
            <a:lvl1pPr marL="228600" indent="-228600" algn="l" defTabSz="914400" rtl="0" eaLnBrk="1" latinLnBrk="0" hangingPunct="1">
              <a:spcBef>
                <a:spcPts val="1800"/>
              </a:spcBef>
              <a:buClr>
                <a:schemeClr val="accent1"/>
              </a:buClr>
              <a:buSzPct val="100000"/>
              <a:buFont typeface="Wingdings 2" pitchFamily="18" charset="2"/>
              <a:buChar char="¡"/>
              <a:defRPr sz="1800" kern="1200">
                <a:solidFill>
                  <a:schemeClr val="tx2"/>
                </a:solidFill>
                <a:latin typeface="+mn-lt"/>
                <a:ea typeface="+mn-ea"/>
                <a:cs typeface="+mn-cs"/>
              </a:defRPr>
            </a:lvl1pPr>
            <a:lvl2pPr marL="457200" indent="-228600" algn="l" defTabSz="914400" rtl="0" eaLnBrk="1" latinLnBrk="0" hangingPunct="1">
              <a:spcBef>
                <a:spcPts val="600"/>
              </a:spcBef>
              <a:buClr>
                <a:schemeClr val="accent1">
                  <a:lumMod val="50000"/>
                </a:schemeClr>
              </a:buClr>
              <a:buSzPct val="100000"/>
              <a:buFont typeface="Wingdings 2" pitchFamily="18" charset="2"/>
              <a:buChar char="¡"/>
              <a:defRPr sz="1800" kern="1200">
                <a:solidFill>
                  <a:schemeClr val="tx2"/>
                </a:solidFill>
                <a:latin typeface="+mn-lt"/>
                <a:ea typeface="+mn-ea"/>
                <a:cs typeface="+mn-cs"/>
              </a:defRPr>
            </a:lvl2pPr>
            <a:lvl3pPr marL="685800" indent="-228600" algn="l" defTabSz="914400" rtl="0" eaLnBrk="1" latinLnBrk="0" hangingPunct="1">
              <a:spcBef>
                <a:spcPts val="600"/>
              </a:spcBef>
              <a:buClr>
                <a:schemeClr val="accent1"/>
              </a:buClr>
              <a:buSzPct val="100000"/>
              <a:buFont typeface="Wingdings 2" pitchFamily="18" charset="2"/>
              <a:buChar char="¡"/>
              <a:defRPr sz="1800" kern="1200">
                <a:solidFill>
                  <a:schemeClr val="tx2"/>
                </a:solidFill>
                <a:latin typeface="+mn-lt"/>
                <a:ea typeface="+mn-ea"/>
                <a:cs typeface="+mn-cs"/>
              </a:defRPr>
            </a:lvl3pPr>
            <a:lvl4pPr marL="914400" indent="-228600" algn="l" defTabSz="914400" rtl="0" eaLnBrk="1" latinLnBrk="0" hangingPunct="1">
              <a:spcBef>
                <a:spcPts val="600"/>
              </a:spcBef>
              <a:buClr>
                <a:schemeClr val="accent1">
                  <a:lumMod val="50000"/>
                </a:schemeClr>
              </a:buClr>
              <a:buSzPct val="100000"/>
              <a:buFont typeface="Wingdings 2" pitchFamily="18" charset="2"/>
              <a:buChar char="¡"/>
              <a:defRPr sz="1800" kern="1200">
                <a:solidFill>
                  <a:schemeClr val="tx2"/>
                </a:solidFill>
                <a:latin typeface="+mn-lt"/>
                <a:ea typeface="+mn-ea"/>
                <a:cs typeface="+mn-cs"/>
              </a:defRPr>
            </a:lvl4pPr>
            <a:lvl5pPr marL="1143000" indent="-228600" algn="l" defTabSz="914400" rtl="0" eaLnBrk="1" latinLnBrk="0" hangingPunct="1">
              <a:spcBef>
                <a:spcPts val="600"/>
              </a:spcBef>
              <a:buClr>
                <a:schemeClr val="accent1"/>
              </a:buClr>
              <a:buSzPct val="100000"/>
              <a:buFont typeface="Wingdings 2" pitchFamily="18" charset="2"/>
              <a:buChar char="¡"/>
              <a:defRPr sz="1800" kern="1200">
                <a:solidFill>
                  <a:schemeClr val="tx2"/>
                </a:solidFill>
                <a:latin typeface="+mn-lt"/>
                <a:ea typeface="+mn-ea"/>
                <a:cs typeface="+mn-cs"/>
              </a:defRPr>
            </a:lvl5pPr>
            <a:lvl6pPr marL="1377950" indent="-228600" algn="l" defTabSz="914400" rtl="0" eaLnBrk="1" latinLnBrk="0" hangingPunct="1">
              <a:spcBef>
                <a:spcPct val="20000"/>
              </a:spcBef>
              <a:buClr>
                <a:schemeClr val="accent1">
                  <a:lumMod val="50000"/>
                </a:schemeClr>
              </a:buClr>
              <a:buFont typeface="Wingdings 2" pitchFamily="18" charset="2"/>
              <a:buChar char=""/>
              <a:defRPr lang="en-US" sz="1800" kern="1200">
                <a:solidFill>
                  <a:schemeClr val="tx2"/>
                </a:solidFill>
                <a:latin typeface="+mn-lt"/>
                <a:ea typeface="+mn-ea"/>
                <a:cs typeface="+mn-cs"/>
              </a:defRPr>
            </a:lvl6pPr>
            <a:lvl7pPr marL="1603375" indent="-228600" algn="l" defTabSz="914400" rtl="0" eaLnBrk="1" latinLnBrk="0" hangingPunct="1">
              <a:spcBef>
                <a:spcPct val="20000"/>
              </a:spcBef>
              <a:buClr>
                <a:schemeClr val="accent1"/>
              </a:buClr>
              <a:buFont typeface="Wingdings 2" pitchFamily="18" charset="2"/>
              <a:buChar char=""/>
              <a:defRPr lang="en-US" sz="1800" kern="1200">
                <a:solidFill>
                  <a:schemeClr val="tx2"/>
                </a:solidFill>
                <a:latin typeface="+mn-lt"/>
                <a:ea typeface="+mn-ea"/>
                <a:cs typeface="+mn-cs"/>
              </a:defRPr>
            </a:lvl7pPr>
            <a:lvl8pPr marL="1830388" indent="-228600" algn="l" defTabSz="914400" rtl="0" eaLnBrk="1" latinLnBrk="0" hangingPunct="1">
              <a:spcBef>
                <a:spcPct val="20000"/>
              </a:spcBef>
              <a:buClr>
                <a:schemeClr val="accent1">
                  <a:lumMod val="50000"/>
                </a:schemeClr>
              </a:buClr>
              <a:buFont typeface="Wingdings 2" pitchFamily="18" charset="2"/>
              <a:buChar char=""/>
              <a:defRPr lang="en-US" sz="1800" kern="1200">
                <a:solidFill>
                  <a:schemeClr val="tx2"/>
                </a:solidFill>
                <a:latin typeface="+mn-lt"/>
                <a:ea typeface="+mn-ea"/>
                <a:cs typeface="+mn-cs"/>
              </a:defRPr>
            </a:lvl8pPr>
            <a:lvl9pPr marL="2057400" indent="-228600" algn="l" defTabSz="914400" rtl="0" eaLnBrk="1" latinLnBrk="0" hangingPunct="1">
              <a:spcBef>
                <a:spcPct val="20000"/>
              </a:spcBef>
              <a:buClr>
                <a:schemeClr val="accent1"/>
              </a:buClr>
              <a:buFont typeface="Wingdings 2" pitchFamily="18" charset="2"/>
              <a:buChar char=""/>
              <a:defRPr lang="en-US" sz="1800" kern="1200">
                <a:solidFill>
                  <a:schemeClr val="tx2"/>
                </a:solidFill>
                <a:latin typeface="+mn-lt"/>
                <a:ea typeface="+mn-ea"/>
                <a:cs typeface="+mn-cs"/>
              </a:defRPr>
            </a:lvl9pPr>
          </a:lstStyle>
          <a:p>
            <a:pPr>
              <a:spcBef>
                <a:spcPts val="1200"/>
              </a:spcBef>
            </a:pPr>
            <a:endParaRPr lang="en-US" sz="2200"/>
          </a:p>
        </p:txBody>
      </p:sp>
    </p:spTree>
    <p:extLst>
      <p:ext uri="{BB962C8B-B14F-4D97-AF65-F5344CB8AC3E}">
        <p14:creationId xmlns:p14="http://schemas.microsoft.com/office/powerpoint/2010/main" val="270537868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a:spLocks noGrp="1"/>
          </p:cNvSpPr>
          <p:nvPr>
            <p:ph type="title"/>
          </p:nvPr>
        </p:nvSpPr>
        <p:spPr/>
        <p:txBody>
          <a:bodyPr>
            <a:normAutofit/>
          </a:bodyPr>
          <a:lstStyle/>
          <a:p>
            <a:r>
              <a:rPr lang="en-US" sz="4000"/>
              <a:t>Exercises</a:t>
            </a:r>
            <a:endParaRPr lang="en-US" sz="4000" dirty="0"/>
          </a:p>
        </p:txBody>
      </p:sp>
      <p:sp>
        <p:nvSpPr>
          <p:cNvPr id="3" name="Content Placeholder 2">
            <a:extLst>
              <a:ext uri="{FF2B5EF4-FFF2-40B4-BE49-F238E27FC236}">
                <a16:creationId xmlns:a16="http://schemas.microsoft.com/office/drawing/2014/main" id="{F494CF9E-C07D-4073-B65E-A36D7F54011E}"/>
              </a:ext>
            </a:extLst>
          </p:cNvPr>
          <p:cNvSpPr>
            <a:spLocks noGrp="1"/>
          </p:cNvSpPr>
          <p:nvPr>
            <p:ph idx="1"/>
          </p:nvPr>
        </p:nvSpPr>
        <p:spPr/>
        <p:txBody>
          <a:bodyPr>
            <a:normAutofit/>
          </a:bodyPr>
          <a:lstStyle/>
          <a:p>
            <a:pPr>
              <a:spcBef>
                <a:spcPts val="1200"/>
              </a:spcBef>
            </a:pPr>
            <a:r>
              <a:rPr lang="en-US" sz="2400"/>
              <a:t>Feature extraction </a:t>
            </a:r>
          </a:p>
          <a:p>
            <a:pPr>
              <a:spcBef>
                <a:spcPts val="1200"/>
              </a:spcBef>
            </a:pPr>
            <a:r>
              <a:rPr lang="en-US" sz="2400"/>
              <a:t>Visualization extracted features from a set of images (check with Mai Anh for visualizing multi-dimension features)</a:t>
            </a:r>
          </a:p>
          <a:p>
            <a:pPr>
              <a:spcBef>
                <a:spcPts val="1200"/>
              </a:spcBef>
            </a:pPr>
            <a:r>
              <a:rPr lang="en-US" sz="2400"/>
              <a:t>Simple classification or detection? (global feature: PCA ?)</a:t>
            </a:r>
            <a:endParaRPr lang="vi-VN" sz="2400"/>
          </a:p>
        </p:txBody>
      </p:sp>
      <p:sp>
        <p:nvSpPr>
          <p:cNvPr id="4" name="Slide Number Placeholder 3">
            <a:extLst>
              <a:ext uri="{FF2B5EF4-FFF2-40B4-BE49-F238E27FC236}">
                <a16:creationId xmlns:a16="http://schemas.microsoft.com/office/drawing/2014/main" id="{CD87F52B-9F2E-164B-A332-E18E642B043F}"/>
              </a:ext>
            </a:extLst>
          </p:cNvPr>
          <p:cNvSpPr>
            <a:spLocks noGrp="1"/>
          </p:cNvSpPr>
          <p:nvPr>
            <p:ph type="sldNum" sz="quarter" idx="12"/>
          </p:nvPr>
        </p:nvSpPr>
        <p:spPr/>
        <p:txBody>
          <a:bodyPr/>
          <a:lstStyle/>
          <a:p>
            <a:fld id="{62D56ECA-4C16-4208-B374-27591EF545A3}" type="slidenum">
              <a:rPr lang="en-US" smtClean="0"/>
              <a:pPr/>
              <a:t>93</a:t>
            </a:fld>
            <a:endParaRPr lang="en-US"/>
          </a:p>
        </p:txBody>
      </p:sp>
      <p:cxnSp>
        <p:nvCxnSpPr>
          <p:cNvPr id="7" name="Straight Connector 6"/>
          <p:cNvCxnSpPr/>
          <p:nvPr/>
        </p:nvCxnSpPr>
        <p:spPr>
          <a:xfrm>
            <a:off x="568680" y="1219200"/>
            <a:ext cx="8305800" cy="0"/>
          </a:xfrm>
          <a:prstGeom prst="line">
            <a:avLst/>
          </a:prstGeom>
        </p:spPr>
        <p:style>
          <a:lnRef idx="2">
            <a:schemeClr val="accent1"/>
          </a:lnRef>
          <a:fillRef idx="0">
            <a:schemeClr val="accent1"/>
          </a:fillRef>
          <a:effectRef idx="1">
            <a:schemeClr val="accent1"/>
          </a:effectRef>
          <a:fontRef idx="minor">
            <a:schemeClr val="tx1"/>
          </a:fontRef>
        </p:style>
      </p:cxnSp>
      <p:sp>
        <p:nvSpPr>
          <p:cNvPr id="8" name="Rectangle 2">
            <a:extLst>
              <a:ext uri="{FF2B5EF4-FFF2-40B4-BE49-F238E27FC236}">
                <a16:creationId xmlns:a16="http://schemas.microsoft.com/office/drawing/2014/main" id="{87BF5393-3915-4A33-8C66-C36C1802C84E}"/>
              </a:ext>
            </a:extLst>
          </p:cNvPr>
          <p:cNvSpPr txBox="1">
            <a:spLocks/>
          </p:cNvSpPr>
          <p:nvPr/>
        </p:nvSpPr>
        <p:spPr>
          <a:xfrm>
            <a:off x="637684" y="1371600"/>
            <a:ext cx="8451955" cy="4937960"/>
          </a:xfrm>
          <a:prstGeom prst="rect">
            <a:avLst/>
          </a:prstGeom>
        </p:spPr>
        <p:txBody>
          <a:bodyPr vert="horz" lIns="91440" tIns="45720" rIns="91440" bIns="45720" rtlCol="0">
            <a:normAutofit/>
          </a:bodyPr>
          <a:lstStyle>
            <a:lvl1pPr marL="228600" indent="-228600" algn="l" defTabSz="914400" rtl="0" eaLnBrk="1" latinLnBrk="0" hangingPunct="1">
              <a:spcBef>
                <a:spcPts val="1800"/>
              </a:spcBef>
              <a:buClr>
                <a:schemeClr val="accent1"/>
              </a:buClr>
              <a:buSzPct val="100000"/>
              <a:buFont typeface="Wingdings 2" pitchFamily="18" charset="2"/>
              <a:buChar char="¡"/>
              <a:defRPr sz="1800" kern="1200">
                <a:solidFill>
                  <a:schemeClr val="tx2"/>
                </a:solidFill>
                <a:latin typeface="+mn-lt"/>
                <a:ea typeface="+mn-ea"/>
                <a:cs typeface="+mn-cs"/>
              </a:defRPr>
            </a:lvl1pPr>
            <a:lvl2pPr marL="457200" indent="-228600" algn="l" defTabSz="914400" rtl="0" eaLnBrk="1" latinLnBrk="0" hangingPunct="1">
              <a:spcBef>
                <a:spcPts val="600"/>
              </a:spcBef>
              <a:buClr>
                <a:schemeClr val="accent1">
                  <a:lumMod val="50000"/>
                </a:schemeClr>
              </a:buClr>
              <a:buSzPct val="100000"/>
              <a:buFont typeface="Wingdings 2" pitchFamily="18" charset="2"/>
              <a:buChar char="¡"/>
              <a:defRPr sz="1800" kern="1200">
                <a:solidFill>
                  <a:schemeClr val="tx2"/>
                </a:solidFill>
                <a:latin typeface="+mn-lt"/>
                <a:ea typeface="+mn-ea"/>
                <a:cs typeface="+mn-cs"/>
              </a:defRPr>
            </a:lvl2pPr>
            <a:lvl3pPr marL="685800" indent="-228600" algn="l" defTabSz="914400" rtl="0" eaLnBrk="1" latinLnBrk="0" hangingPunct="1">
              <a:spcBef>
                <a:spcPts val="600"/>
              </a:spcBef>
              <a:buClr>
                <a:schemeClr val="accent1"/>
              </a:buClr>
              <a:buSzPct val="100000"/>
              <a:buFont typeface="Wingdings 2" pitchFamily="18" charset="2"/>
              <a:buChar char="¡"/>
              <a:defRPr sz="1800" kern="1200">
                <a:solidFill>
                  <a:schemeClr val="tx2"/>
                </a:solidFill>
                <a:latin typeface="+mn-lt"/>
                <a:ea typeface="+mn-ea"/>
                <a:cs typeface="+mn-cs"/>
              </a:defRPr>
            </a:lvl3pPr>
            <a:lvl4pPr marL="914400" indent="-228600" algn="l" defTabSz="914400" rtl="0" eaLnBrk="1" latinLnBrk="0" hangingPunct="1">
              <a:spcBef>
                <a:spcPts val="600"/>
              </a:spcBef>
              <a:buClr>
                <a:schemeClr val="accent1">
                  <a:lumMod val="50000"/>
                </a:schemeClr>
              </a:buClr>
              <a:buSzPct val="100000"/>
              <a:buFont typeface="Wingdings 2" pitchFamily="18" charset="2"/>
              <a:buChar char="¡"/>
              <a:defRPr sz="1800" kern="1200">
                <a:solidFill>
                  <a:schemeClr val="tx2"/>
                </a:solidFill>
                <a:latin typeface="+mn-lt"/>
                <a:ea typeface="+mn-ea"/>
                <a:cs typeface="+mn-cs"/>
              </a:defRPr>
            </a:lvl4pPr>
            <a:lvl5pPr marL="1143000" indent="-228600" algn="l" defTabSz="914400" rtl="0" eaLnBrk="1" latinLnBrk="0" hangingPunct="1">
              <a:spcBef>
                <a:spcPts val="600"/>
              </a:spcBef>
              <a:buClr>
                <a:schemeClr val="accent1"/>
              </a:buClr>
              <a:buSzPct val="100000"/>
              <a:buFont typeface="Wingdings 2" pitchFamily="18" charset="2"/>
              <a:buChar char="¡"/>
              <a:defRPr sz="1800" kern="1200">
                <a:solidFill>
                  <a:schemeClr val="tx2"/>
                </a:solidFill>
                <a:latin typeface="+mn-lt"/>
                <a:ea typeface="+mn-ea"/>
                <a:cs typeface="+mn-cs"/>
              </a:defRPr>
            </a:lvl5pPr>
            <a:lvl6pPr marL="1377950" indent="-228600" algn="l" defTabSz="914400" rtl="0" eaLnBrk="1" latinLnBrk="0" hangingPunct="1">
              <a:spcBef>
                <a:spcPct val="20000"/>
              </a:spcBef>
              <a:buClr>
                <a:schemeClr val="accent1">
                  <a:lumMod val="50000"/>
                </a:schemeClr>
              </a:buClr>
              <a:buFont typeface="Wingdings 2" pitchFamily="18" charset="2"/>
              <a:buChar char=""/>
              <a:defRPr lang="en-US" sz="1800" kern="1200">
                <a:solidFill>
                  <a:schemeClr val="tx2"/>
                </a:solidFill>
                <a:latin typeface="+mn-lt"/>
                <a:ea typeface="+mn-ea"/>
                <a:cs typeface="+mn-cs"/>
              </a:defRPr>
            </a:lvl6pPr>
            <a:lvl7pPr marL="1603375" indent="-228600" algn="l" defTabSz="914400" rtl="0" eaLnBrk="1" latinLnBrk="0" hangingPunct="1">
              <a:spcBef>
                <a:spcPct val="20000"/>
              </a:spcBef>
              <a:buClr>
                <a:schemeClr val="accent1"/>
              </a:buClr>
              <a:buFont typeface="Wingdings 2" pitchFamily="18" charset="2"/>
              <a:buChar char=""/>
              <a:defRPr lang="en-US" sz="1800" kern="1200">
                <a:solidFill>
                  <a:schemeClr val="tx2"/>
                </a:solidFill>
                <a:latin typeface="+mn-lt"/>
                <a:ea typeface="+mn-ea"/>
                <a:cs typeface="+mn-cs"/>
              </a:defRPr>
            </a:lvl7pPr>
            <a:lvl8pPr marL="1830388" indent="-228600" algn="l" defTabSz="914400" rtl="0" eaLnBrk="1" latinLnBrk="0" hangingPunct="1">
              <a:spcBef>
                <a:spcPct val="20000"/>
              </a:spcBef>
              <a:buClr>
                <a:schemeClr val="accent1">
                  <a:lumMod val="50000"/>
                </a:schemeClr>
              </a:buClr>
              <a:buFont typeface="Wingdings 2" pitchFamily="18" charset="2"/>
              <a:buChar char=""/>
              <a:defRPr lang="en-US" sz="1800" kern="1200">
                <a:solidFill>
                  <a:schemeClr val="tx2"/>
                </a:solidFill>
                <a:latin typeface="+mn-lt"/>
                <a:ea typeface="+mn-ea"/>
                <a:cs typeface="+mn-cs"/>
              </a:defRPr>
            </a:lvl8pPr>
            <a:lvl9pPr marL="2057400" indent="-228600" algn="l" defTabSz="914400" rtl="0" eaLnBrk="1" latinLnBrk="0" hangingPunct="1">
              <a:spcBef>
                <a:spcPct val="20000"/>
              </a:spcBef>
              <a:buClr>
                <a:schemeClr val="accent1"/>
              </a:buClr>
              <a:buFont typeface="Wingdings 2" pitchFamily="18" charset="2"/>
              <a:buChar char=""/>
              <a:defRPr lang="en-US" sz="1800" kern="1200">
                <a:solidFill>
                  <a:schemeClr val="tx2"/>
                </a:solidFill>
                <a:latin typeface="+mn-lt"/>
                <a:ea typeface="+mn-ea"/>
                <a:cs typeface="+mn-cs"/>
              </a:defRPr>
            </a:lvl9pPr>
          </a:lstStyle>
          <a:p>
            <a:pPr>
              <a:spcBef>
                <a:spcPts val="1200"/>
              </a:spcBef>
            </a:pPr>
            <a:endParaRPr lang="en-US" sz="2200"/>
          </a:p>
        </p:txBody>
      </p:sp>
    </p:spTree>
    <p:extLst>
      <p:ext uri="{BB962C8B-B14F-4D97-AF65-F5344CB8AC3E}">
        <p14:creationId xmlns:p14="http://schemas.microsoft.com/office/powerpoint/2010/main" val="714892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D3096B3D-C2D5-4D95-A93F-A7C0D9AAC94B}"/>
              </a:ext>
            </a:extLst>
          </p:cNvPr>
          <p:cNvSpPr txBox="1"/>
          <p:nvPr/>
        </p:nvSpPr>
        <p:spPr>
          <a:xfrm>
            <a:off x="283989" y="2725515"/>
            <a:ext cx="2894641" cy="954107"/>
          </a:xfrm>
          <a:prstGeom prst="rect">
            <a:avLst/>
          </a:prstGeom>
          <a:noFill/>
        </p:spPr>
        <p:txBody>
          <a:bodyPr wrap="square">
            <a:spAutoFit/>
          </a:bodyPr>
          <a:lstStyle/>
          <a:p>
            <a:pPr algn="l" rtl="0" fontAlgn="base"/>
            <a:r>
              <a:rPr lang="en-US" sz="2800" b="1">
                <a:solidFill>
                  <a:srgbClr val="FFFFFF"/>
                </a:solidFill>
                <a:latin typeface="Arial" panose="020B0604020202020204" pitchFamily="34" charset="0"/>
              </a:rPr>
              <a:t>Thank you for</a:t>
            </a:r>
            <a:r>
              <a:rPr lang="en-US" sz="2800">
                <a:solidFill>
                  <a:srgbClr val="000000"/>
                </a:solidFill>
                <a:latin typeface="Arial" panose="020B0604020202020204" pitchFamily="34" charset="0"/>
              </a:rPr>
              <a:t>​</a:t>
            </a:r>
            <a:r>
              <a:rPr lang="vi-VN" sz="2800">
                <a:solidFill>
                  <a:srgbClr val="000000"/>
                </a:solidFill>
                <a:latin typeface="Arial" panose="020B0604020202020204" pitchFamily="34" charset="0"/>
              </a:rPr>
              <a:t> </a:t>
            </a:r>
            <a:r>
              <a:rPr lang="en-US" sz="2800" b="1">
                <a:solidFill>
                  <a:srgbClr val="FFFFFF"/>
                </a:solidFill>
                <a:latin typeface="Arial" panose="020B0604020202020204" pitchFamily="34" charset="0"/>
              </a:rPr>
              <a:t>your attentions!</a:t>
            </a:r>
            <a:r>
              <a:rPr lang="en-US" sz="2800">
                <a:solidFill>
                  <a:srgbClr val="000000"/>
                </a:solidFill>
                <a:latin typeface="Arial" panose="020B0604020202020204" pitchFamily="34" charset="0"/>
              </a:rPr>
              <a:t>​</a:t>
            </a:r>
            <a:endParaRPr lang="en-US" sz="2800">
              <a:solidFill>
                <a:srgbClr val="000000"/>
              </a:solidFill>
              <a:latin typeface="Segoe UI" panose="020B0502040204020203" pitchFamily="34" charset="0"/>
            </a:endParaRPr>
          </a:p>
        </p:txBody>
      </p:sp>
    </p:spTree>
    <p:extLst>
      <p:ext uri="{BB962C8B-B14F-4D97-AF65-F5344CB8AC3E}">
        <p14:creationId xmlns:p14="http://schemas.microsoft.com/office/powerpoint/2010/main" val="333758092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B_soict_2_3x4" id="{D11156D9-0F9E-44B3-83DB-311104971DFC}" vid="{11B6E93B-6A16-4F79-AB58-3EC0346B199A}"/>
    </a:ext>
  </a:extLst>
</a:theme>
</file>

<file path=ppt/theme/theme2.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B_soict_2_3x4" id="{D11156D9-0F9E-44B3-83DB-311104971DFC}" vid="{A27AE2CB-591E-421F-B679-FBD7985E9F86}"/>
    </a:ext>
  </a:extLst>
</a:theme>
</file>

<file path=ppt/theme/theme3.xml><?xml version="1.0" encoding="utf-8"?>
<a:theme xmlns:a="http://schemas.openxmlformats.org/drawingml/2006/main" name="2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DB_soict_2_3x4</Template>
  <TotalTime>155</TotalTime>
  <Words>5404</Words>
  <Application>Microsoft Macintosh PowerPoint</Application>
  <PresentationFormat>On-screen Show (4:3)</PresentationFormat>
  <Paragraphs>874</Paragraphs>
  <Slides>94</Slides>
  <Notes>90</Notes>
  <HiddenSlides>2</HiddenSlides>
  <MMClips>0</MMClips>
  <ScaleCrop>false</ScaleCrop>
  <HeadingPairs>
    <vt:vector size="6" baseType="variant">
      <vt:variant>
        <vt:lpstr>Fonts Used</vt:lpstr>
      </vt:variant>
      <vt:variant>
        <vt:i4>17</vt:i4>
      </vt:variant>
      <vt:variant>
        <vt:lpstr>Theme</vt:lpstr>
      </vt:variant>
      <vt:variant>
        <vt:i4>3</vt:i4>
      </vt:variant>
      <vt:variant>
        <vt:lpstr>Slide Titles</vt:lpstr>
      </vt:variant>
      <vt:variant>
        <vt:i4>94</vt:i4>
      </vt:variant>
    </vt:vector>
  </HeadingPairs>
  <TitlesOfParts>
    <vt:vector size="114" baseType="lpstr">
      <vt:lpstr>inherit</vt:lpstr>
      <vt:lpstr>Linh AvantGarde</vt:lpstr>
      <vt:lpstr>MathJax_Main</vt:lpstr>
      <vt:lpstr>MathJax_Math-italic</vt:lpstr>
      <vt:lpstr>Open Sans</vt:lpstr>
      <vt:lpstr>Arial</vt:lpstr>
      <vt:lpstr>Arial</vt:lpstr>
      <vt:lpstr>Calibri</vt:lpstr>
      <vt:lpstr>Cambria Math</vt:lpstr>
      <vt:lpstr>Courier New</vt:lpstr>
      <vt:lpstr>Helvetica</vt:lpstr>
      <vt:lpstr>Segoe UI</vt:lpstr>
      <vt:lpstr>Symbol</vt:lpstr>
      <vt:lpstr>Tahoma</vt:lpstr>
      <vt:lpstr>Times New Roman</vt:lpstr>
      <vt:lpstr>Wingdings</vt:lpstr>
      <vt:lpstr>Wingdings 2</vt:lpstr>
      <vt:lpstr>Office Theme</vt:lpstr>
      <vt:lpstr>1_Office Theme</vt:lpstr>
      <vt:lpstr>2_Office Theme</vt:lpstr>
      <vt:lpstr>PowerPoint Presentation</vt:lpstr>
      <vt:lpstr>PowerPoint Presentation</vt:lpstr>
      <vt:lpstr>Contents</vt:lpstr>
      <vt:lpstr>Plan</vt:lpstr>
      <vt:lpstr>Computer Vision ?</vt:lpstr>
      <vt:lpstr>Computer Vision and Applications</vt:lpstr>
      <vt:lpstr>How vision is used now</vt:lpstr>
      <vt:lpstr>How vision is used now</vt:lpstr>
      <vt:lpstr>How vision is used now</vt:lpstr>
      <vt:lpstr>How vision is used now</vt:lpstr>
      <vt:lpstr>How vision is used now</vt:lpstr>
      <vt:lpstr>How vision is used now</vt:lpstr>
      <vt:lpstr>How vision is used now</vt:lpstr>
      <vt:lpstr>How vision is used now</vt:lpstr>
      <vt:lpstr>How vision is used now</vt:lpstr>
      <vt:lpstr>How vision is used now</vt:lpstr>
      <vt:lpstr>How vision is used now</vt:lpstr>
      <vt:lpstr>How vision is used now</vt:lpstr>
      <vt:lpstr>How vision is used now</vt:lpstr>
      <vt:lpstr>Some topics in CV</vt:lpstr>
      <vt:lpstr>What we will talk about?</vt:lpstr>
      <vt:lpstr>Digital images ?</vt:lpstr>
      <vt:lpstr>Digital images ?</vt:lpstr>
      <vt:lpstr>Digital images ?</vt:lpstr>
      <vt:lpstr>Color image in RGB space</vt:lpstr>
      <vt:lpstr>Image histogram</vt:lpstr>
      <vt:lpstr>Image histogram</vt:lpstr>
      <vt:lpstr>Image histogram</vt:lpstr>
      <vt:lpstr>Image Brightness</vt:lpstr>
      <vt:lpstr>Contrast</vt:lpstr>
      <vt:lpstr>Contrast</vt:lpstr>
      <vt:lpstr>Examples</vt:lpstr>
      <vt:lpstr>Contrast Enhancement</vt:lpstr>
      <vt:lpstr>Linear stretching</vt:lpstr>
      <vt:lpstr>Linear stretching</vt:lpstr>
      <vt:lpstr>Histogram equalization</vt:lpstr>
      <vt:lpstr>Histogram equalization</vt:lpstr>
      <vt:lpstr>Histogram equalization</vt:lpstr>
      <vt:lpstr>Color Image histogram</vt:lpstr>
      <vt:lpstr>HSV (Hue – Saturation- Value)</vt:lpstr>
      <vt:lpstr>HSV (Hue – Saturation- Value)</vt:lpstr>
      <vt:lpstr>HSV (Hue – Saturation- Value)</vt:lpstr>
      <vt:lpstr>Lab color space</vt:lpstr>
      <vt:lpstr>Lab color space</vt:lpstr>
      <vt:lpstr>Color space vs. illumination conditions</vt:lpstr>
      <vt:lpstr>Color space vs. illumination conditions</vt:lpstr>
      <vt:lpstr>Color space vs. illumination conditions</vt:lpstr>
      <vt:lpstr>Color space vs. illumination conditions</vt:lpstr>
      <vt:lpstr>Color space vs. illumination conditions</vt:lpstr>
      <vt:lpstr>Color space vs illumination conditions</vt:lpstr>
      <vt:lpstr>Spatial convolution</vt:lpstr>
      <vt:lpstr>Spatial convolution</vt:lpstr>
      <vt:lpstr>Spatial convolution</vt:lpstr>
      <vt:lpstr>Spatial convolution</vt:lpstr>
      <vt:lpstr>Spatial convolution</vt:lpstr>
      <vt:lpstr>Spatial convolution</vt:lpstr>
      <vt:lpstr>Spatial convolution</vt:lpstr>
      <vt:lpstr>Spatial convolution</vt:lpstr>
      <vt:lpstr>Spatial convolution</vt:lpstr>
      <vt:lpstr>Some kernels</vt:lpstr>
      <vt:lpstr>Some kernels</vt:lpstr>
      <vt:lpstr>Some kernels</vt:lpstr>
      <vt:lpstr>Some kernels</vt:lpstr>
      <vt:lpstr>Some kernels</vt:lpstr>
      <vt:lpstr>Some kernels</vt:lpstr>
      <vt:lpstr>Some kernels</vt:lpstr>
      <vt:lpstr>Some kernels</vt:lpstr>
      <vt:lpstr>Edge detection</vt:lpstr>
      <vt:lpstr>Edge detection with first derivatives</vt:lpstr>
      <vt:lpstr>Edge detection with first derivatives</vt:lpstr>
      <vt:lpstr>Edge detection with first derivatives</vt:lpstr>
      <vt:lpstr>Image derivatives</vt:lpstr>
      <vt:lpstr>Image gradient </vt:lpstr>
      <vt:lpstr>Edge detection with second derivatives</vt:lpstr>
      <vt:lpstr>Laplacian filter - Second derivative</vt:lpstr>
      <vt:lpstr>Feature extraction</vt:lpstr>
      <vt:lpstr>Feature extraction</vt:lpstr>
      <vt:lpstr>Feature extraction</vt:lpstr>
      <vt:lpstr>Feature extraction</vt:lpstr>
      <vt:lpstr>Feature extraction</vt:lpstr>
      <vt:lpstr>Feature extraction</vt:lpstr>
      <vt:lpstr>Feature extraction : DoG/SIFT detector</vt:lpstr>
      <vt:lpstr>Feature extraction : Good feature?</vt:lpstr>
      <vt:lpstr>Feature extraction : SIFT feature</vt:lpstr>
      <vt:lpstr>Other detectors and descriptors</vt:lpstr>
      <vt:lpstr>Feature extraction : OpenCV</vt:lpstr>
      <vt:lpstr>Feature extraction : OpenCV</vt:lpstr>
      <vt:lpstr>Feature extraction : OpenCV</vt:lpstr>
      <vt:lpstr>Origin: Bag-of-words models</vt:lpstr>
      <vt:lpstr>Bags of features for object recognition</vt:lpstr>
      <vt:lpstr>Bag of features: outline</vt:lpstr>
      <vt:lpstr>References</vt:lpstr>
      <vt:lpstr>Exercises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Oanh</dc:creator>
  <cp:lastModifiedBy>Than Quang Khoat</cp:lastModifiedBy>
  <cp:revision>19</cp:revision>
  <dcterms:created xsi:type="dcterms:W3CDTF">2021-01-08T08:51:14Z</dcterms:created>
  <dcterms:modified xsi:type="dcterms:W3CDTF">2021-01-18T11:26:13Z</dcterms:modified>
</cp:coreProperties>
</file>